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5"/>
  </p:notesMasterIdLst>
  <p:sldIdLst>
    <p:sldId id="256" r:id="rId2"/>
    <p:sldId id="257" r:id="rId3"/>
    <p:sldId id="258" r:id="rId4"/>
    <p:sldId id="263" r:id="rId5"/>
    <p:sldId id="265" r:id="rId6"/>
    <p:sldId id="259" r:id="rId7"/>
    <p:sldId id="266" r:id="rId8"/>
    <p:sldId id="264" r:id="rId9"/>
    <p:sldId id="267" r:id="rId10"/>
    <p:sldId id="268" r:id="rId11"/>
    <p:sldId id="260" r:id="rId12"/>
    <p:sldId id="261" r:id="rId13"/>
    <p:sldId id="262" r:id="rId14"/>
  </p:sldIdLst>
  <p:sldSz cx="9144000" cy="5143500" type="screen16x9"/>
  <p:notesSz cx="6858000" cy="9144000"/>
  <p:embeddedFontLst>
    <p:embeddedFont>
      <p:font typeface="Calibri" panose="020F0502020204030204" pitchFamily="34" charset="0"/>
      <p:regular r:id="rId16"/>
      <p:bold r:id="rId17"/>
      <p:italic r:id="rId18"/>
      <p:boldItalic r:id="rId19"/>
    </p:embeddedFont>
    <p:embeddedFont>
      <p:font typeface="EB Garamond" panose="00000500000000000000" pitchFamily="2" charset="0"/>
      <p:regular r:id="rId20"/>
      <p:bold r:id="rId21"/>
      <p:italic r:id="rId22"/>
      <p:boldItalic r:id="rId23"/>
    </p:embeddedFont>
    <p:embeddedFont>
      <p:font typeface="EB Garamond ExtraBold" panose="00000900000000000000" pitchFamily="2" charset="0"/>
      <p:bold r:id="rId24"/>
      <p:boldItalic r:id="rId25"/>
    </p:embeddedFont>
    <p:embeddedFont>
      <p:font typeface="EB Garamond Medium" panose="00000600000000000000" pitchFamily="2" charset="0"/>
      <p:regular r:id="rId26"/>
      <p:bold r:id="rId27"/>
      <p:italic r:id="rId28"/>
      <p:boldItalic r:id="rId29"/>
    </p:embeddedFont>
    <p:embeddedFont>
      <p:font typeface="EB Garamond SemiBold" panose="00000700000000000000" pitchFamily="2" charset="0"/>
      <p:regular r:id="rId30"/>
      <p:bold r:id="rId31"/>
      <p:italic r:id="rId32"/>
      <p:boldItalic r:id="rId33"/>
    </p:embeddedFont>
    <p:embeddedFont>
      <p:font typeface="Montserrat ExtraBold" panose="00000900000000000000" pitchFamily="2" charset="0"/>
      <p:bold r:id="rId34"/>
      <p:boldItalic r:id="rId35"/>
    </p:embeddedFont>
    <p:embeddedFont>
      <p:font typeface="Public Sans" panose="020B060402020202020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395">
          <p15:clr>
            <a:srgbClr val="A4A3A4"/>
          </p15:clr>
        </p15:guide>
        <p15:guide id="2" pos="2880">
          <p15:clr>
            <a:srgbClr val="9AA0A6"/>
          </p15:clr>
        </p15:guide>
        <p15:guide id="3" orient="horz" pos="1429">
          <p15:clr>
            <a:srgbClr val="A4A3A4"/>
          </p15:clr>
        </p15:guide>
        <p15:guide id="4" pos="423">
          <p15:clr>
            <a:srgbClr val="A4A3A4"/>
          </p15:clr>
        </p15:guide>
        <p15:guide id="5" orient="horz" pos="158">
          <p15:clr>
            <a:srgbClr val="A4A3A4"/>
          </p15:clr>
        </p15:guide>
        <p15:guide id="6" orient="horz" pos="2787">
          <p15:clr>
            <a:srgbClr val="A4A3A4"/>
          </p15:clr>
        </p15:guide>
        <p15:guide id="7" pos="2001">
          <p15:clr>
            <a:srgbClr val="A4A3A4"/>
          </p15:clr>
        </p15:guide>
        <p15:guide id="8" pos="3388">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0" roundtripDataSignature="AMtx7miPegKmSvLl/NsTQMhUMu3gKknIW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97368B2-68B5-494E-9D6D-D535E70914BC}">
  <a:tblStyle styleId="{A97368B2-68B5-494E-9D6D-D535E70914BC}"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0" d="100"/>
          <a:sy n="120" d="100"/>
        </p:scale>
        <p:origin x="370" y="77"/>
      </p:cViewPr>
      <p:guideLst>
        <p:guide orient="horz" pos="2395"/>
        <p:guide pos="2880"/>
        <p:guide orient="horz" pos="1429"/>
        <p:guide pos="423"/>
        <p:guide orient="horz" pos="158"/>
        <p:guide orient="horz" pos="2787"/>
        <p:guide pos="2001"/>
        <p:guide pos="338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font" Target="fonts/font24.fntdata"/><Relationship Id="rId21" Type="http://schemas.openxmlformats.org/officeDocument/2006/relationships/font" Target="fonts/font6.fntdata"/><Relationship Id="rId34" Type="http://schemas.openxmlformats.org/officeDocument/2006/relationships/font" Target="fonts/font19.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font" Target="fonts/font22.fntdata"/><Relationship Id="rId40" Type="http://customschemas.google.com/relationships/presentationmetadata" Target="meta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font" Target="fonts/font21.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font" Target="fonts/font20.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font" Target="fonts/font23.fntdata"/></Relationships>
</file>

<file path=ppt/media/image1.png>
</file>

<file path=ppt/media/image10.jp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jp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4.jpg>
</file>

<file path=ppt/media/image35.png>
</file>

<file path=ppt/media/image36.jpg>
</file>

<file path=ppt/media/image37.jp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8"/>
        <p:cNvGrpSpPr/>
        <p:nvPr/>
      </p:nvGrpSpPr>
      <p:grpSpPr>
        <a:xfrm>
          <a:off x="0" y="0"/>
          <a:ext cx="0" cy="0"/>
          <a:chOff x="0" y="0"/>
          <a:chExt cx="0" cy="0"/>
        </a:xfrm>
      </p:grpSpPr>
      <p:sp>
        <p:nvSpPr>
          <p:cNvPr id="1829" name="Google Shape;1829;p20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30" name="Google Shape;1830;p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p:cNvGrpSpPr/>
        <p:nvPr/>
      </p:nvGrpSpPr>
      <p:grpSpPr>
        <a:xfrm>
          <a:off x="0" y="0"/>
          <a:ext cx="0" cy="0"/>
          <a:chOff x="0" y="0"/>
          <a:chExt cx="0" cy="0"/>
        </a:xfrm>
      </p:grpSpPr>
      <p:sp>
        <p:nvSpPr>
          <p:cNvPr id="1836" name="Google Shape;1836;p2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37" name="Google Shape;1837;p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1f5dca458e3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5" name="Google Shape;1845;g1f5dca458e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3"/>
        <p:cNvGrpSpPr/>
        <p:nvPr/>
      </p:nvGrpSpPr>
      <p:grpSpPr>
        <a:xfrm>
          <a:off x="0" y="0"/>
          <a:ext cx="0" cy="0"/>
          <a:chOff x="0" y="0"/>
          <a:chExt cx="0" cy="0"/>
        </a:xfrm>
      </p:grpSpPr>
      <p:sp>
        <p:nvSpPr>
          <p:cNvPr id="1854" name="Google Shape;1854;g2139e008f0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55" name="Google Shape;1855;g2139e008f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0"/>
        <p:cNvGrpSpPr/>
        <p:nvPr/>
      </p:nvGrpSpPr>
      <p:grpSpPr>
        <a:xfrm>
          <a:off x="0" y="0"/>
          <a:ext cx="0" cy="0"/>
          <a:chOff x="0" y="0"/>
          <a:chExt cx="0" cy="0"/>
        </a:xfrm>
      </p:grpSpPr>
      <p:sp>
        <p:nvSpPr>
          <p:cNvPr id="1861" name="Google Shape;1861;g1f5dca458e3_0_18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62" name="Google Shape;1862;g1f5dca458e3_0_18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4"/>
        <p:cNvGrpSpPr/>
        <p:nvPr/>
      </p:nvGrpSpPr>
      <p:grpSpPr>
        <a:xfrm>
          <a:off x="0" y="0"/>
          <a:ext cx="0" cy="0"/>
          <a:chOff x="0" y="0"/>
          <a:chExt cx="0" cy="0"/>
        </a:xfrm>
      </p:grpSpPr>
      <p:sp>
        <p:nvSpPr>
          <p:cNvPr id="1875" name="Google Shape;1875;p2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6" name="Google Shape;1876;p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0"/>
        <p:cNvGrpSpPr/>
        <p:nvPr/>
      </p:nvGrpSpPr>
      <p:grpSpPr>
        <a:xfrm>
          <a:off x="0" y="0"/>
          <a:ext cx="0" cy="0"/>
          <a:chOff x="0" y="0"/>
          <a:chExt cx="0" cy="0"/>
        </a:xfrm>
      </p:grpSpPr>
      <p:sp>
        <p:nvSpPr>
          <p:cNvPr id="1881" name="Google Shape;1881;p2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82" name="Google Shape;1882;p213: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Master" Target="../slideMasters/slideMaster1.xml"/><Relationship Id="rId4" Type="http://schemas.openxmlformats.org/officeDocument/2006/relationships/image" Target="../media/image28.png"/></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9.png"/><Relationship Id="rId1" Type="http://schemas.openxmlformats.org/officeDocument/2006/relationships/slideMaster" Target="../slideMasters/slideMaster1.xml"/><Relationship Id="rId5" Type="http://schemas.openxmlformats.org/officeDocument/2006/relationships/image" Target="../media/image31.png"/><Relationship Id="rId4" Type="http://schemas.openxmlformats.org/officeDocument/2006/relationships/image" Target="../media/image30.png"/></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32.png"/></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4.jpg"/><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35.png"/><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0.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p:cSld name="First page 2">
    <p:spTree>
      <p:nvGrpSpPr>
        <p:cNvPr id="1" name="Shape 6"/>
        <p:cNvGrpSpPr/>
        <p:nvPr/>
      </p:nvGrpSpPr>
      <p:grpSpPr>
        <a:xfrm>
          <a:off x="0" y="0"/>
          <a:ext cx="0" cy="0"/>
          <a:chOff x="0" y="0"/>
          <a:chExt cx="0" cy="0"/>
        </a:xfrm>
      </p:grpSpPr>
      <p:pic>
        <p:nvPicPr>
          <p:cNvPr id="7" name="Google Shape;7;p214" descr="Diagram&#10;&#10;Description automatically generated"/>
          <p:cNvPicPr preferRelativeResize="0"/>
          <p:nvPr/>
        </p:nvPicPr>
        <p:blipFill rotWithShape="1">
          <a:blip r:embed="rId2">
            <a:alphaModFix/>
          </a:blip>
          <a:srcRect/>
          <a:stretch/>
        </p:blipFill>
        <p:spPr>
          <a:xfrm>
            <a:off x="0" y="4141"/>
            <a:ext cx="9144000" cy="5135217"/>
          </a:xfrm>
          <a:prstGeom prst="rect">
            <a:avLst/>
          </a:prstGeom>
          <a:noFill/>
          <a:ln>
            <a:noFill/>
          </a:ln>
        </p:spPr>
      </p:pic>
      <p:cxnSp>
        <p:nvCxnSpPr>
          <p:cNvPr id="8" name="Google Shape;8;p214"/>
          <p:cNvCxnSpPr/>
          <p:nvPr/>
        </p:nvCxnSpPr>
        <p:spPr>
          <a:xfrm>
            <a:off x="343814" y="3257405"/>
            <a:ext cx="527043" cy="0"/>
          </a:xfrm>
          <a:prstGeom prst="straightConnector1">
            <a:avLst/>
          </a:prstGeom>
          <a:noFill/>
          <a:ln w="28575" cap="flat" cmpd="sng">
            <a:solidFill>
              <a:srgbClr val="22366A"/>
            </a:solidFill>
            <a:prstDash val="solid"/>
            <a:round/>
            <a:headEnd type="none" w="sm" len="sm"/>
            <a:tailEnd type="none" w="sm" len="sm"/>
          </a:ln>
        </p:spPr>
      </p:cxnSp>
      <p:sp>
        <p:nvSpPr>
          <p:cNvPr id="9" name="Google Shape;9;p214"/>
          <p:cNvSpPr txBox="1">
            <a:spLocks noGrp="1"/>
          </p:cNvSpPr>
          <p:nvPr>
            <p:ph type="body" idx="1"/>
          </p:nvPr>
        </p:nvSpPr>
        <p:spPr>
          <a:xfrm>
            <a:off x="261254" y="2640951"/>
            <a:ext cx="3311679" cy="44055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ontents 2">
    <p:spTree>
      <p:nvGrpSpPr>
        <p:cNvPr id="1" name="Shape 89"/>
        <p:cNvGrpSpPr/>
        <p:nvPr/>
      </p:nvGrpSpPr>
      <p:grpSpPr>
        <a:xfrm>
          <a:off x="0" y="0"/>
          <a:ext cx="0" cy="0"/>
          <a:chOff x="0" y="0"/>
          <a:chExt cx="0" cy="0"/>
        </a:xfrm>
      </p:grpSpPr>
      <p:sp>
        <p:nvSpPr>
          <p:cNvPr id="90" name="Google Shape;90;p221"/>
          <p:cNvSpPr/>
          <p:nvPr/>
        </p:nvSpPr>
        <p:spPr>
          <a:xfrm>
            <a:off x="0" y="0"/>
            <a:ext cx="9143990" cy="5143494"/>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91" name="Google Shape;91;p22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92" name="Google Shape;92;p221"/>
          <p:cNvSpPr>
            <a:spLocks noGrp="1"/>
          </p:cNvSpPr>
          <p:nvPr>
            <p:ph type="pic" idx="2"/>
          </p:nvPr>
        </p:nvSpPr>
        <p:spPr>
          <a:xfrm>
            <a:off x="4983850" y="776920"/>
            <a:ext cx="4160150" cy="4050508"/>
          </a:xfrm>
          <a:prstGeom prst="rect">
            <a:avLst/>
          </a:prstGeom>
          <a:noFill/>
          <a:ln>
            <a:noFill/>
          </a:ln>
        </p:spPr>
      </p:sp>
      <p:sp>
        <p:nvSpPr>
          <p:cNvPr id="93" name="Google Shape;93;p221"/>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94" name="Google Shape;94;p22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 name="Google Shape;95;p22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Caption">
  <p:cSld name="1_Caption srQTiEr6bSQ=">
    <p:spTree>
      <p:nvGrpSpPr>
        <p:cNvPr id="1" name="Shape 1687"/>
        <p:cNvGrpSpPr/>
        <p:nvPr/>
      </p:nvGrpSpPr>
      <p:grpSpPr>
        <a:xfrm>
          <a:off x="0" y="0"/>
          <a:ext cx="0" cy="0"/>
          <a:chOff x="0" y="0"/>
          <a:chExt cx="0" cy="0"/>
        </a:xfrm>
      </p:grpSpPr>
      <p:sp>
        <p:nvSpPr>
          <p:cNvPr id="1688" name="Google Shape;1688;p313"/>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9" name="Google Shape;1689;p31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690" name="Google Shape;1690;p313"/>
          <p:cNvGrpSpPr/>
          <p:nvPr/>
        </p:nvGrpSpPr>
        <p:grpSpPr>
          <a:xfrm>
            <a:off x="3907491" y="3547977"/>
            <a:ext cx="1329018" cy="71718"/>
            <a:chOff x="3907491" y="3547977"/>
            <a:chExt cx="1329018" cy="71718"/>
          </a:xfrm>
        </p:grpSpPr>
        <p:sp>
          <p:nvSpPr>
            <p:cNvPr id="1691" name="Google Shape;1691;p313"/>
            <p:cNvSpPr/>
            <p:nvPr/>
          </p:nvSpPr>
          <p:spPr>
            <a:xfrm>
              <a:off x="46059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2" name="Google Shape;1692;p313"/>
            <p:cNvSpPr/>
            <p:nvPr/>
          </p:nvSpPr>
          <p:spPr>
            <a:xfrm>
              <a:off x="44662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3" name="Google Shape;1693;p313"/>
            <p:cNvSpPr/>
            <p:nvPr/>
          </p:nvSpPr>
          <p:spPr>
            <a:xfrm>
              <a:off x="43265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4" name="Google Shape;1694;p313"/>
            <p:cNvSpPr/>
            <p:nvPr/>
          </p:nvSpPr>
          <p:spPr>
            <a:xfrm>
              <a:off x="41868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5" name="Google Shape;1695;p313"/>
            <p:cNvSpPr/>
            <p:nvPr/>
          </p:nvSpPr>
          <p:spPr>
            <a:xfrm>
              <a:off x="40471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6" name="Google Shape;1696;p313"/>
            <p:cNvSpPr/>
            <p:nvPr/>
          </p:nvSpPr>
          <p:spPr>
            <a:xfrm>
              <a:off x="39074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7" name="Google Shape;1697;p313"/>
            <p:cNvSpPr/>
            <p:nvPr/>
          </p:nvSpPr>
          <p:spPr>
            <a:xfrm>
              <a:off x="51647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8" name="Google Shape;1698;p313"/>
            <p:cNvSpPr/>
            <p:nvPr/>
          </p:nvSpPr>
          <p:spPr>
            <a:xfrm>
              <a:off x="50250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9" name="Google Shape;1699;p313"/>
            <p:cNvSpPr/>
            <p:nvPr/>
          </p:nvSpPr>
          <p:spPr>
            <a:xfrm>
              <a:off x="48853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0" name="Google Shape;1700;p313"/>
            <p:cNvSpPr/>
            <p:nvPr/>
          </p:nvSpPr>
          <p:spPr>
            <a:xfrm>
              <a:off x="47456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01" name="Google Shape;1701;p313"/>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lt2"/>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Caption">
  <p:cSld name="1_Caption Fiqkk2h2H6o=">
    <p:spTree>
      <p:nvGrpSpPr>
        <p:cNvPr id="1" name="Shape 1702"/>
        <p:cNvGrpSpPr/>
        <p:nvPr/>
      </p:nvGrpSpPr>
      <p:grpSpPr>
        <a:xfrm>
          <a:off x="0" y="0"/>
          <a:ext cx="0" cy="0"/>
          <a:chOff x="0" y="0"/>
          <a:chExt cx="0" cy="0"/>
        </a:xfrm>
      </p:grpSpPr>
      <p:sp>
        <p:nvSpPr>
          <p:cNvPr id="1703" name="Google Shape;1703;p31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704" name="Google Shape;1704;p31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705" name="Google Shape;1705;p314"/>
          <p:cNvGrpSpPr/>
          <p:nvPr/>
        </p:nvGrpSpPr>
        <p:grpSpPr>
          <a:xfrm>
            <a:off x="3907491" y="3547977"/>
            <a:ext cx="1329018" cy="71718"/>
            <a:chOff x="3837640" y="2865532"/>
            <a:chExt cx="1329018" cy="71718"/>
          </a:xfrm>
        </p:grpSpPr>
        <p:sp>
          <p:nvSpPr>
            <p:cNvPr id="1706" name="Google Shape;1706;p314"/>
            <p:cNvSpPr/>
            <p:nvPr/>
          </p:nvSpPr>
          <p:spPr>
            <a:xfrm>
              <a:off x="45361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7" name="Google Shape;1707;p314"/>
            <p:cNvSpPr/>
            <p:nvPr/>
          </p:nvSpPr>
          <p:spPr>
            <a:xfrm>
              <a:off x="43964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8" name="Google Shape;1708;p314"/>
            <p:cNvSpPr/>
            <p:nvPr/>
          </p:nvSpPr>
          <p:spPr>
            <a:xfrm>
              <a:off x="42567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9" name="Google Shape;1709;p314"/>
            <p:cNvSpPr/>
            <p:nvPr/>
          </p:nvSpPr>
          <p:spPr>
            <a:xfrm>
              <a:off x="41170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0" name="Google Shape;1710;p314"/>
            <p:cNvSpPr/>
            <p:nvPr/>
          </p:nvSpPr>
          <p:spPr>
            <a:xfrm>
              <a:off x="39773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1" name="Google Shape;1711;p314"/>
            <p:cNvSpPr/>
            <p:nvPr/>
          </p:nvSpPr>
          <p:spPr>
            <a:xfrm>
              <a:off x="38376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2" name="Google Shape;1712;p314"/>
            <p:cNvSpPr/>
            <p:nvPr/>
          </p:nvSpPr>
          <p:spPr>
            <a:xfrm>
              <a:off x="50949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3" name="Google Shape;1713;p314"/>
            <p:cNvSpPr/>
            <p:nvPr/>
          </p:nvSpPr>
          <p:spPr>
            <a:xfrm>
              <a:off x="49552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4" name="Google Shape;1714;p314"/>
            <p:cNvSpPr/>
            <p:nvPr/>
          </p:nvSpPr>
          <p:spPr>
            <a:xfrm>
              <a:off x="48155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5" name="Google Shape;1715;p314"/>
            <p:cNvSpPr/>
            <p:nvPr/>
          </p:nvSpPr>
          <p:spPr>
            <a:xfrm>
              <a:off x="46758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16" name="Google Shape;1716;p314"/>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Caption">
  <p:cSld name="1_Caption odHUCw+y0GI=">
    <p:spTree>
      <p:nvGrpSpPr>
        <p:cNvPr id="1" name="Shape 1717"/>
        <p:cNvGrpSpPr/>
        <p:nvPr/>
      </p:nvGrpSpPr>
      <p:grpSpPr>
        <a:xfrm>
          <a:off x="0" y="0"/>
          <a:ext cx="0" cy="0"/>
          <a:chOff x="0" y="0"/>
          <a:chExt cx="0" cy="0"/>
        </a:xfrm>
      </p:grpSpPr>
      <p:pic>
        <p:nvPicPr>
          <p:cNvPr id="1718" name="Google Shape;1718;p315" descr="Background pattern&#10;&#10;Description automatically generated with medium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19" name="Google Shape;1719;p315" descr="A group of people sitting at a table&#10;&#10;Description automatically generated with low confidence"/>
          <p:cNvPicPr preferRelativeResize="0"/>
          <p:nvPr/>
        </p:nvPicPr>
        <p:blipFill rotWithShape="1">
          <a:blip r:embed="rId3">
            <a:alphaModFix/>
          </a:blip>
          <a:srcRect l="11613" t="29182"/>
          <a:stretch/>
        </p:blipFill>
        <p:spPr>
          <a:xfrm>
            <a:off x="4864308" y="0"/>
            <a:ext cx="4279692" cy="5143500"/>
          </a:xfrm>
          <a:prstGeom prst="rect">
            <a:avLst/>
          </a:prstGeom>
          <a:noFill/>
          <a:ln>
            <a:noFill/>
          </a:ln>
        </p:spPr>
      </p:pic>
      <p:pic>
        <p:nvPicPr>
          <p:cNvPr id="1720" name="Google Shape;1720;p315" descr="Shape&#10;&#10;Description automatically generated with low confidence"/>
          <p:cNvPicPr preferRelativeResize="0"/>
          <p:nvPr/>
        </p:nvPicPr>
        <p:blipFill rotWithShape="1">
          <a:blip r:embed="rId4">
            <a:alphaModFix/>
          </a:blip>
          <a:srcRect/>
          <a:stretch/>
        </p:blipFill>
        <p:spPr>
          <a:xfrm>
            <a:off x="0" y="0"/>
            <a:ext cx="9144000" cy="5143500"/>
          </a:xfrm>
          <a:prstGeom prst="rect">
            <a:avLst/>
          </a:prstGeom>
          <a:noFill/>
          <a:ln>
            <a:noFill/>
          </a:ln>
        </p:spPr>
      </p:pic>
      <p:sp>
        <p:nvSpPr>
          <p:cNvPr id="1721" name="Google Shape;1721;p315"/>
          <p:cNvSpPr/>
          <p:nvPr/>
        </p:nvSpPr>
        <p:spPr>
          <a:xfrm>
            <a:off x="0" y="1107751"/>
            <a:ext cx="4864308" cy="292799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22" name="Google Shape;1722;p315"/>
          <p:cNvSpPr/>
          <p:nvPr/>
        </p:nvSpPr>
        <p:spPr>
          <a:xfrm>
            <a:off x="185197" y="1339045"/>
            <a:ext cx="69448" cy="2465408"/>
          </a:xfrm>
          <a:prstGeom prst="rect">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23" name="Google Shape;1723;p315"/>
          <p:cNvSpPr txBox="1">
            <a:spLocks noGrp="1"/>
          </p:cNvSpPr>
          <p:nvPr>
            <p:ph type="title"/>
          </p:nvPr>
        </p:nvSpPr>
        <p:spPr>
          <a:xfrm>
            <a:off x="387873" y="1377777"/>
            <a:ext cx="3421450" cy="459275"/>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2000" b="1" i="1"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24" name="Google Shape;1724;p315"/>
          <p:cNvSpPr txBox="1">
            <a:spLocks noGrp="1"/>
          </p:cNvSpPr>
          <p:nvPr>
            <p:ph type="body" idx="1"/>
          </p:nvPr>
        </p:nvSpPr>
        <p:spPr>
          <a:xfrm>
            <a:off x="387873" y="1985160"/>
            <a:ext cx="4343206" cy="1819294"/>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Caption">
  <p:cSld name="1_Caption nWgfZNftxRw=">
    <p:spTree>
      <p:nvGrpSpPr>
        <p:cNvPr id="1" name="Shape 1725"/>
        <p:cNvGrpSpPr/>
        <p:nvPr/>
      </p:nvGrpSpPr>
      <p:grpSpPr>
        <a:xfrm>
          <a:off x="0" y="0"/>
          <a:ext cx="0" cy="0"/>
          <a:chOff x="0" y="0"/>
          <a:chExt cx="0" cy="0"/>
        </a:xfrm>
      </p:grpSpPr>
      <p:pic>
        <p:nvPicPr>
          <p:cNvPr id="1726" name="Google Shape;1726;p316"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27" name="Google Shape;1727;p31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28" name="Google Shape;1728;p316"/>
          <p:cNvGrpSpPr/>
          <p:nvPr/>
        </p:nvGrpSpPr>
        <p:grpSpPr>
          <a:xfrm>
            <a:off x="-900" y="1034935"/>
            <a:ext cx="9146700" cy="1842077"/>
            <a:chOff x="-900" y="1034935"/>
            <a:chExt cx="9146700" cy="1842077"/>
          </a:xfrm>
        </p:grpSpPr>
        <p:sp>
          <p:nvSpPr>
            <p:cNvPr id="1729" name="Google Shape;1729;p316"/>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30" name="Google Shape;1730;p316"/>
            <p:cNvCxnSpPr/>
            <p:nvPr/>
          </p:nvCxnSpPr>
          <p:spPr>
            <a:xfrm>
              <a:off x="-900" y="1034935"/>
              <a:ext cx="9145800" cy="0"/>
            </a:xfrm>
            <a:prstGeom prst="straightConnector1">
              <a:avLst/>
            </a:prstGeom>
            <a:noFill/>
            <a:ln w="12700" cap="flat" cmpd="sng">
              <a:solidFill>
                <a:schemeClr val="accent2"/>
              </a:solidFill>
              <a:prstDash val="solid"/>
              <a:round/>
              <a:headEnd type="none" w="sm" len="sm"/>
              <a:tailEnd type="none" w="sm" len="sm"/>
            </a:ln>
          </p:spPr>
        </p:cxnSp>
      </p:grpSp>
      <p:pic>
        <p:nvPicPr>
          <p:cNvPr id="1731" name="Google Shape;1731;p316"/>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32" name="Google Shape;1732;p316"/>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accent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Caption">
  <p:cSld name="1_Caption zPBrfs17CEA=">
    <p:spTree>
      <p:nvGrpSpPr>
        <p:cNvPr id="1" name="Shape 1733"/>
        <p:cNvGrpSpPr/>
        <p:nvPr/>
      </p:nvGrpSpPr>
      <p:grpSpPr>
        <a:xfrm>
          <a:off x="0" y="0"/>
          <a:ext cx="0" cy="0"/>
          <a:chOff x="0" y="0"/>
          <a:chExt cx="0" cy="0"/>
        </a:xfrm>
      </p:grpSpPr>
      <p:pic>
        <p:nvPicPr>
          <p:cNvPr id="1734" name="Google Shape;1734;p317"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35" name="Google Shape;1735;p3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36" name="Google Shape;1736;p317"/>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37" name="Google Shape;1737;p317"/>
          <p:cNvSpPr/>
          <p:nvPr/>
        </p:nvSpPr>
        <p:spPr>
          <a:xfrm>
            <a:off x="0" y="1037770"/>
            <a:ext cx="9144000" cy="1613989"/>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38" name="Google Shape;1738;p317"/>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39" name="Google Shape;1739;p317"/>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Caption">
  <p:cSld name="1_Caption 09fAr2Fmnqc=">
    <p:spTree>
      <p:nvGrpSpPr>
        <p:cNvPr id="1" name="Shape 1740"/>
        <p:cNvGrpSpPr/>
        <p:nvPr/>
      </p:nvGrpSpPr>
      <p:grpSpPr>
        <a:xfrm>
          <a:off x="0" y="0"/>
          <a:ext cx="0" cy="0"/>
          <a:chOff x="0" y="0"/>
          <a:chExt cx="0" cy="0"/>
        </a:xfrm>
      </p:grpSpPr>
      <p:pic>
        <p:nvPicPr>
          <p:cNvPr id="1741" name="Google Shape;1741;p318"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42" name="Google Shape;1742;p31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43" name="Google Shape;1743;p318"/>
          <p:cNvGrpSpPr/>
          <p:nvPr/>
        </p:nvGrpSpPr>
        <p:grpSpPr>
          <a:xfrm>
            <a:off x="-900" y="1034935"/>
            <a:ext cx="9146700" cy="1842077"/>
            <a:chOff x="-900" y="1034935"/>
            <a:chExt cx="9146700" cy="1842077"/>
          </a:xfrm>
        </p:grpSpPr>
        <p:sp>
          <p:nvSpPr>
            <p:cNvPr id="1744" name="Google Shape;1744;p318"/>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45" name="Google Shape;1745;p318"/>
            <p:cNvCxnSpPr/>
            <p:nvPr/>
          </p:nvCxnSpPr>
          <p:spPr>
            <a:xfrm>
              <a:off x="-900" y="1034935"/>
              <a:ext cx="9145800" cy="0"/>
            </a:xfrm>
            <a:prstGeom prst="straightConnector1">
              <a:avLst/>
            </a:prstGeom>
            <a:noFill/>
            <a:ln w="12700" cap="flat" cmpd="sng">
              <a:solidFill>
                <a:schemeClr val="dk2"/>
              </a:solidFill>
              <a:prstDash val="solid"/>
              <a:round/>
              <a:headEnd type="none" w="sm" len="sm"/>
              <a:tailEnd type="none" w="sm" len="sm"/>
            </a:ln>
          </p:spPr>
        </p:cxnSp>
      </p:grpSp>
      <p:pic>
        <p:nvPicPr>
          <p:cNvPr id="1746" name="Google Shape;1746;p318"/>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47" name="Google Shape;1747;p318"/>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Caption">
  <p:cSld name="1_Caption oOPK8NqaGOM=">
    <p:spTree>
      <p:nvGrpSpPr>
        <p:cNvPr id="1" name="Shape 1748"/>
        <p:cNvGrpSpPr/>
        <p:nvPr/>
      </p:nvGrpSpPr>
      <p:grpSpPr>
        <a:xfrm>
          <a:off x="0" y="0"/>
          <a:ext cx="0" cy="0"/>
          <a:chOff x="0" y="0"/>
          <a:chExt cx="0" cy="0"/>
        </a:xfrm>
      </p:grpSpPr>
      <p:pic>
        <p:nvPicPr>
          <p:cNvPr id="1749" name="Google Shape;1749;p319"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50" name="Google Shape;1750;p31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51" name="Google Shape;1751;p319"/>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52" name="Google Shape;1752;p319"/>
          <p:cNvSpPr/>
          <p:nvPr/>
        </p:nvSpPr>
        <p:spPr>
          <a:xfrm>
            <a:off x="0" y="1037770"/>
            <a:ext cx="9144000" cy="161398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53" name="Google Shape;1753;p319"/>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54" name="Google Shape;1754;p319"/>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Caption">
  <p:cSld name="1_Caption r4No7qG+OZA=">
    <p:spTree>
      <p:nvGrpSpPr>
        <p:cNvPr id="1" name="Shape 1755"/>
        <p:cNvGrpSpPr/>
        <p:nvPr/>
      </p:nvGrpSpPr>
      <p:grpSpPr>
        <a:xfrm>
          <a:off x="0" y="0"/>
          <a:ext cx="0" cy="0"/>
          <a:chOff x="0" y="0"/>
          <a:chExt cx="0" cy="0"/>
        </a:xfrm>
      </p:grpSpPr>
      <p:pic>
        <p:nvPicPr>
          <p:cNvPr id="1756" name="Google Shape;1756;p320"/>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57" name="Google Shape;1757;p320" descr="Shape&#10;&#10;Description automatically generated with low confidence"/>
          <p:cNvPicPr preferRelativeResize="0"/>
          <p:nvPr/>
        </p:nvPicPr>
        <p:blipFill rotWithShape="1">
          <a:blip r:embed="rId3">
            <a:alphaModFix/>
          </a:blip>
          <a:srcRect/>
          <a:stretch/>
        </p:blipFill>
        <p:spPr>
          <a:xfrm>
            <a:off x="0" y="0"/>
            <a:ext cx="9143990" cy="5148000"/>
          </a:xfrm>
          <a:prstGeom prst="rect">
            <a:avLst/>
          </a:prstGeom>
          <a:noFill/>
          <a:ln>
            <a:noFill/>
          </a:ln>
        </p:spPr>
      </p:pic>
      <p:pic>
        <p:nvPicPr>
          <p:cNvPr id="1758" name="Google Shape;1758;p320" descr="A picture containing text, dark, night sky&#10;&#10;Description automatically generated"/>
          <p:cNvPicPr preferRelativeResize="0"/>
          <p:nvPr/>
        </p:nvPicPr>
        <p:blipFill rotWithShape="1">
          <a:blip r:embed="rId4">
            <a:alphaModFix/>
          </a:blip>
          <a:srcRect/>
          <a:stretch/>
        </p:blipFill>
        <p:spPr>
          <a:xfrm>
            <a:off x="962283" y="914400"/>
            <a:ext cx="7219434" cy="3459480"/>
          </a:xfrm>
          <a:prstGeom prst="rect">
            <a:avLst/>
          </a:prstGeom>
          <a:noFill/>
          <a:ln>
            <a:noFill/>
          </a:ln>
        </p:spPr>
      </p:pic>
      <p:pic>
        <p:nvPicPr>
          <p:cNvPr id="1759" name="Google Shape;1759;p320" descr="Chart&#10;&#10;Description automatically generated"/>
          <p:cNvPicPr preferRelativeResize="0"/>
          <p:nvPr/>
        </p:nvPicPr>
        <p:blipFill rotWithShape="1">
          <a:blip r:embed="rId5">
            <a:alphaModFix/>
          </a:blip>
          <a:srcRect/>
          <a:stretch/>
        </p:blipFill>
        <p:spPr>
          <a:xfrm>
            <a:off x="2567940" y="1200369"/>
            <a:ext cx="4008120" cy="2742762"/>
          </a:xfrm>
          <a:prstGeom prst="rect">
            <a:avLst/>
          </a:prstGeom>
          <a:noFill/>
          <a:ln>
            <a:noFill/>
          </a:ln>
        </p:spPr>
      </p:pic>
      <p:sp>
        <p:nvSpPr>
          <p:cNvPr id="1760" name="Google Shape;1760;p320"/>
          <p:cNvSpPr txBox="1">
            <a:spLocks noGrp="1"/>
          </p:cNvSpPr>
          <p:nvPr>
            <p:ph type="body" idx="1"/>
          </p:nvPr>
        </p:nvSpPr>
        <p:spPr>
          <a:xfrm rot="-525871">
            <a:off x="2714091" y="2148474"/>
            <a:ext cx="3673884" cy="55448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3200"/>
              <a:buFont typeface="Public Sans"/>
              <a:buNone/>
              <a:defRPr sz="2800" b="1" i="1"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aption">
  <p:cSld name="1_Caption JUt4ul/zGWI=">
    <p:spTree>
      <p:nvGrpSpPr>
        <p:cNvPr id="1" name="Shape 1761"/>
        <p:cNvGrpSpPr/>
        <p:nvPr/>
      </p:nvGrpSpPr>
      <p:grpSpPr>
        <a:xfrm>
          <a:off x="0" y="0"/>
          <a:ext cx="0" cy="0"/>
          <a:chOff x="0" y="0"/>
          <a:chExt cx="0" cy="0"/>
        </a:xfrm>
      </p:grpSpPr>
      <p:grpSp>
        <p:nvGrpSpPr>
          <p:cNvPr id="1762" name="Google Shape;1762;p321"/>
          <p:cNvGrpSpPr/>
          <p:nvPr/>
        </p:nvGrpSpPr>
        <p:grpSpPr>
          <a:xfrm>
            <a:off x="444" y="0"/>
            <a:ext cx="9143556" cy="5143500"/>
            <a:chOff x="444" y="317809"/>
            <a:chExt cx="9143556" cy="5143500"/>
          </a:xfrm>
        </p:grpSpPr>
        <p:pic>
          <p:nvPicPr>
            <p:cNvPr id="1763" name="Google Shape;1763;p321"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764" name="Google Shape;1764;p321"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765" name="Google Shape;1765;p32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pic>
        <p:nvPicPr>
          <p:cNvPr id="1766" name="Google Shape;1766;p321" descr="A picture containing text&#10;&#10;Description automatically generated"/>
          <p:cNvPicPr preferRelativeResize="0"/>
          <p:nvPr/>
        </p:nvPicPr>
        <p:blipFill rotWithShape="1">
          <a:blip r:embed="rId4">
            <a:alphaModFix amt="85000"/>
          </a:blip>
          <a:srcRect/>
          <a:stretch/>
        </p:blipFill>
        <p:spPr>
          <a:xfrm>
            <a:off x="2251213" y="1143261"/>
            <a:ext cx="4641574" cy="2799228"/>
          </a:xfrm>
          <a:prstGeom prst="rect">
            <a:avLst/>
          </a:prstGeom>
          <a:noFill/>
          <a:ln>
            <a:noFill/>
          </a:ln>
        </p:spPr>
      </p:pic>
      <p:sp>
        <p:nvSpPr>
          <p:cNvPr id="1767" name="Google Shape;1767;p321"/>
          <p:cNvSpPr txBox="1">
            <a:spLocks noGrp="1"/>
          </p:cNvSpPr>
          <p:nvPr>
            <p:ph type="body" idx="1"/>
          </p:nvPr>
        </p:nvSpPr>
        <p:spPr>
          <a:xfrm>
            <a:off x="2740961" y="1824708"/>
            <a:ext cx="3602088" cy="4724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68" name="Google Shape;1768;p321"/>
          <p:cNvSpPr txBox="1">
            <a:spLocks noGrp="1"/>
          </p:cNvSpPr>
          <p:nvPr>
            <p:ph type="body" idx="2"/>
          </p:nvPr>
        </p:nvSpPr>
        <p:spPr>
          <a:xfrm>
            <a:off x="2740960" y="239891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Caption">
  <p:cSld name="Discussion">
    <p:spTree>
      <p:nvGrpSpPr>
        <p:cNvPr id="1" name="Shape 1769"/>
        <p:cNvGrpSpPr/>
        <p:nvPr/>
      </p:nvGrpSpPr>
      <p:grpSpPr>
        <a:xfrm>
          <a:off x="0" y="0"/>
          <a:ext cx="0" cy="0"/>
          <a:chOff x="0" y="0"/>
          <a:chExt cx="0" cy="0"/>
        </a:xfrm>
      </p:grpSpPr>
      <p:pic>
        <p:nvPicPr>
          <p:cNvPr id="1770" name="Google Shape;1770;p322"/>
          <p:cNvPicPr preferRelativeResize="0"/>
          <p:nvPr/>
        </p:nvPicPr>
        <p:blipFill rotWithShape="1">
          <a:blip r:embed="rId2">
            <a:alphaModFix amt="70000"/>
          </a:blip>
          <a:srcRect t="1816" b="12611"/>
          <a:stretch/>
        </p:blipFill>
        <p:spPr>
          <a:xfrm>
            <a:off x="0" y="-1"/>
            <a:ext cx="9144000" cy="5143501"/>
          </a:xfrm>
          <a:prstGeom prst="rect">
            <a:avLst/>
          </a:prstGeom>
          <a:noFill/>
          <a:ln>
            <a:noFill/>
          </a:ln>
        </p:spPr>
      </p:pic>
      <p:pic>
        <p:nvPicPr>
          <p:cNvPr id="1771" name="Google Shape;1771;p322"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772" name="Google Shape;1772;p322"/>
          <p:cNvSpPr/>
          <p:nvPr/>
        </p:nvSpPr>
        <p:spPr>
          <a:xfrm>
            <a:off x="3322314" y="1790299"/>
            <a:ext cx="2539465" cy="644893"/>
          </a:xfrm>
          <a:prstGeom prst="roundRect">
            <a:avLst>
              <a:gd name="adj" fmla="val 12859"/>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Public Sans"/>
              <a:ea typeface="Public Sans"/>
              <a:cs typeface="Public Sans"/>
              <a:sym typeface="Public Sans"/>
            </a:endParaRPr>
          </a:p>
        </p:txBody>
      </p:sp>
      <p:sp>
        <p:nvSpPr>
          <p:cNvPr id="1773" name="Google Shape;1773;p322"/>
          <p:cNvSpPr txBox="1">
            <a:spLocks noGrp="1"/>
          </p:cNvSpPr>
          <p:nvPr>
            <p:ph type="body" idx="1"/>
          </p:nvPr>
        </p:nvSpPr>
        <p:spPr>
          <a:xfrm>
            <a:off x="3553313" y="1914665"/>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74" name="Google Shape;1774;p322"/>
          <p:cNvSpPr txBox="1">
            <a:spLocks noGrp="1"/>
          </p:cNvSpPr>
          <p:nvPr>
            <p:ph type="body" idx="2"/>
          </p:nvPr>
        </p:nvSpPr>
        <p:spPr>
          <a:xfrm>
            <a:off x="2770956" y="258068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ontents 3">
    <p:spTree>
      <p:nvGrpSpPr>
        <p:cNvPr id="1" name="Shape 96"/>
        <p:cNvGrpSpPr/>
        <p:nvPr/>
      </p:nvGrpSpPr>
      <p:grpSpPr>
        <a:xfrm>
          <a:off x="0" y="0"/>
          <a:ext cx="0" cy="0"/>
          <a:chOff x="0" y="0"/>
          <a:chExt cx="0" cy="0"/>
        </a:xfrm>
      </p:grpSpPr>
      <p:pic>
        <p:nvPicPr>
          <p:cNvPr id="97" name="Google Shape;97;p22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98" name="Google Shape;98;p222"/>
          <p:cNvSpPr>
            <a:spLocks noGrp="1"/>
          </p:cNvSpPr>
          <p:nvPr>
            <p:ph type="pic" idx="2"/>
          </p:nvPr>
        </p:nvSpPr>
        <p:spPr>
          <a:xfrm>
            <a:off x="4983850" y="776920"/>
            <a:ext cx="4160150" cy="4050508"/>
          </a:xfrm>
          <a:prstGeom prst="rect">
            <a:avLst/>
          </a:prstGeom>
          <a:noFill/>
          <a:ln>
            <a:noFill/>
          </a:ln>
        </p:spPr>
      </p:sp>
      <p:sp>
        <p:nvSpPr>
          <p:cNvPr id="99" name="Google Shape;99;p222"/>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00" name="Google Shape;100;p22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 name="Google Shape;101;p22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Caption">
  <p:cSld name="Discussion slide">
    <p:spTree>
      <p:nvGrpSpPr>
        <p:cNvPr id="1" name="Shape 1775"/>
        <p:cNvGrpSpPr/>
        <p:nvPr/>
      </p:nvGrpSpPr>
      <p:grpSpPr>
        <a:xfrm>
          <a:off x="0" y="0"/>
          <a:ext cx="0" cy="0"/>
          <a:chOff x="0" y="0"/>
          <a:chExt cx="0" cy="0"/>
        </a:xfrm>
      </p:grpSpPr>
      <p:grpSp>
        <p:nvGrpSpPr>
          <p:cNvPr id="1776" name="Google Shape;1776;p323"/>
          <p:cNvGrpSpPr/>
          <p:nvPr/>
        </p:nvGrpSpPr>
        <p:grpSpPr>
          <a:xfrm>
            <a:off x="-3149" y="1"/>
            <a:ext cx="9147149" cy="5143500"/>
            <a:chOff x="-3149" y="1"/>
            <a:chExt cx="9147149" cy="5143500"/>
          </a:xfrm>
        </p:grpSpPr>
        <p:pic>
          <p:nvPicPr>
            <p:cNvPr id="1777" name="Google Shape;1777;p323"/>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78" name="Google Shape;1778;p323"/>
            <p:cNvSpPr/>
            <p:nvPr/>
          </p:nvSpPr>
          <p:spPr>
            <a:xfrm>
              <a:off x="-938" y="2804160"/>
              <a:ext cx="9144938" cy="2339340"/>
            </a:xfrm>
            <a:prstGeom prst="rect">
              <a:avLst/>
            </a:prstGeom>
            <a:solidFill>
              <a:schemeClr val="dk2">
                <a:alpha val="73725"/>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79" name="Google Shape;1779;p323"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80" name="Google Shape;1780;p323"/>
          <p:cNvGrpSpPr/>
          <p:nvPr/>
        </p:nvGrpSpPr>
        <p:grpSpPr>
          <a:xfrm>
            <a:off x="2349390" y="1908808"/>
            <a:ext cx="4506182" cy="1790703"/>
            <a:chOff x="2560319" y="1790699"/>
            <a:chExt cx="4084321" cy="1623060"/>
          </a:xfrm>
        </p:grpSpPr>
        <p:sp>
          <p:nvSpPr>
            <p:cNvPr id="1781" name="Google Shape;1781;p323"/>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82" name="Google Shape;1782;p323"/>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83" name="Google Shape;1783;p323"/>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84" name="Google Shape;1784;p323"/>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Caption">
  <p:cSld name="Discussion 3">
    <p:spTree>
      <p:nvGrpSpPr>
        <p:cNvPr id="1" name="Shape 1785"/>
        <p:cNvGrpSpPr/>
        <p:nvPr/>
      </p:nvGrpSpPr>
      <p:grpSpPr>
        <a:xfrm>
          <a:off x="0" y="0"/>
          <a:ext cx="0" cy="0"/>
          <a:chOff x="0" y="0"/>
          <a:chExt cx="0" cy="0"/>
        </a:xfrm>
      </p:grpSpPr>
      <p:grpSp>
        <p:nvGrpSpPr>
          <p:cNvPr id="1786" name="Google Shape;1786;p324"/>
          <p:cNvGrpSpPr/>
          <p:nvPr/>
        </p:nvGrpSpPr>
        <p:grpSpPr>
          <a:xfrm>
            <a:off x="-3149" y="1"/>
            <a:ext cx="9147149" cy="5143500"/>
            <a:chOff x="-3149" y="1"/>
            <a:chExt cx="9147149" cy="5143500"/>
          </a:xfrm>
        </p:grpSpPr>
        <p:pic>
          <p:nvPicPr>
            <p:cNvPr id="1787" name="Google Shape;1787;p324"/>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88" name="Google Shape;1788;p324"/>
            <p:cNvSpPr/>
            <p:nvPr/>
          </p:nvSpPr>
          <p:spPr>
            <a:xfrm>
              <a:off x="-938" y="2804160"/>
              <a:ext cx="9144938" cy="2339340"/>
            </a:xfrm>
            <a:prstGeom prst="rect">
              <a:avLst/>
            </a:prstGeom>
            <a:solidFill>
              <a:schemeClr val="accent1">
                <a:alpha val="73725"/>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89" name="Google Shape;1789;p324"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90" name="Google Shape;1790;p324"/>
          <p:cNvGrpSpPr/>
          <p:nvPr/>
        </p:nvGrpSpPr>
        <p:grpSpPr>
          <a:xfrm>
            <a:off x="2349390" y="1908808"/>
            <a:ext cx="4506182" cy="1790703"/>
            <a:chOff x="2560319" y="1790699"/>
            <a:chExt cx="4084321" cy="1623060"/>
          </a:xfrm>
        </p:grpSpPr>
        <p:sp>
          <p:nvSpPr>
            <p:cNvPr id="1791" name="Google Shape;1791;p324"/>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92" name="Google Shape;1792;p324"/>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93" name="Google Shape;1793;p324"/>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94" name="Google Shape;1794;p324"/>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Caption">
  <p:cSld name="1_Caption MWIvaKZLkwM=">
    <p:spTree>
      <p:nvGrpSpPr>
        <p:cNvPr id="1" name="Shape 1795"/>
        <p:cNvGrpSpPr/>
        <p:nvPr/>
      </p:nvGrpSpPr>
      <p:grpSpPr>
        <a:xfrm>
          <a:off x="0" y="0"/>
          <a:ext cx="0" cy="0"/>
          <a:chOff x="0" y="0"/>
          <a:chExt cx="0" cy="0"/>
        </a:xfrm>
      </p:grpSpPr>
      <p:sp>
        <p:nvSpPr>
          <p:cNvPr id="1796" name="Google Shape;1796;p325"/>
          <p:cNvSpPr/>
          <p:nvPr/>
        </p:nvSpPr>
        <p:spPr>
          <a:xfrm>
            <a:off x="4690334" y="0"/>
            <a:ext cx="4453668" cy="5139879"/>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97" name="Google Shape;1797;p32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8" name="Google Shape;1798;p325"/>
          <p:cNvSpPr>
            <a:spLocks noGrp="1"/>
          </p:cNvSpPr>
          <p:nvPr>
            <p:ph type="pic" idx="2"/>
          </p:nvPr>
        </p:nvSpPr>
        <p:spPr>
          <a:xfrm>
            <a:off x="-1" y="0"/>
            <a:ext cx="4690335" cy="5139879"/>
          </a:xfrm>
          <a:prstGeom prst="rect">
            <a:avLst/>
          </a:prstGeom>
          <a:noFill/>
          <a:ln>
            <a:noFill/>
          </a:ln>
        </p:spPr>
      </p:sp>
      <p:sp>
        <p:nvSpPr>
          <p:cNvPr id="1799" name="Google Shape;1799;p325"/>
          <p:cNvSpPr/>
          <p:nvPr/>
        </p:nvSpPr>
        <p:spPr>
          <a:xfrm>
            <a:off x="4548336" y="420700"/>
            <a:ext cx="4595664" cy="428172"/>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0" name="Google Shape;1800;p325"/>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1" name="Google Shape;1801;p325"/>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Caption">
  <p:cSld name="1_Caption EI4xA18PJAQ=">
    <p:spTree>
      <p:nvGrpSpPr>
        <p:cNvPr id="1" name="Shape 1802"/>
        <p:cNvGrpSpPr/>
        <p:nvPr/>
      </p:nvGrpSpPr>
      <p:grpSpPr>
        <a:xfrm>
          <a:off x="0" y="0"/>
          <a:ext cx="0" cy="0"/>
          <a:chOff x="0" y="0"/>
          <a:chExt cx="0" cy="0"/>
        </a:xfrm>
      </p:grpSpPr>
      <p:sp>
        <p:nvSpPr>
          <p:cNvPr id="1803" name="Google Shape;1803;p326"/>
          <p:cNvSpPr/>
          <p:nvPr/>
        </p:nvSpPr>
        <p:spPr>
          <a:xfrm>
            <a:off x="4690334" y="0"/>
            <a:ext cx="4453668" cy="513987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04" name="Google Shape;1804;p326"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5" name="Google Shape;1805;p326"/>
          <p:cNvSpPr>
            <a:spLocks noGrp="1"/>
          </p:cNvSpPr>
          <p:nvPr>
            <p:ph type="pic" idx="2"/>
          </p:nvPr>
        </p:nvSpPr>
        <p:spPr>
          <a:xfrm>
            <a:off x="-1" y="0"/>
            <a:ext cx="4690335" cy="5139879"/>
          </a:xfrm>
          <a:prstGeom prst="rect">
            <a:avLst/>
          </a:prstGeom>
          <a:noFill/>
          <a:ln>
            <a:noFill/>
          </a:ln>
        </p:spPr>
      </p:sp>
      <p:sp>
        <p:nvSpPr>
          <p:cNvPr id="1806" name="Google Shape;1806;p326"/>
          <p:cNvSpPr/>
          <p:nvPr/>
        </p:nvSpPr>
        <p:spPr>
          <a:xfrm>
            <a:off x="4548336" y="420700"/>
            <a:ext cx="4595664" cy="428172"/>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7" name="Google Shape;1807;p326"/>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8" name="Google Shape;1808;p326"/>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Caption">
  <p:cSld name="1_Caption bVJgTm3UpWw=">
    <p:spTree>
      <p:nvGrpSpPr>
        <p:cNvPr id="1" name="Shape 1809"/>
        <p:cNvGrpSpPr/>
        <p:nvPr/>
      </p:nvGrpSpPr>
      <p:grpSpPr>
        <a:xfrm>
          <a:off x="0" y="0"/>
          <a:ext cx="0" cy="0"/>
          <a:chOff x="0" y="0"/>
          <a:chExt cx="0" cy="0"/>
        </a:xfrm>
      </p:grpSpPr>
      <p:sp>
        <p:nvSpPr>
          <p:cNvPr id="1810" name="Google Shape;1810;p327"/>
          <p:cNvSpPr/>
          <p:nvPr/>
        </p:nvSpPr>
        <p:spPr>
          <a:xfrm>
            <a:off x="4690334" y="0"/>
            <a:ext cx="4453668" cy="513987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11" name="Google Shape;1811;p327"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2" name="Google Shape;1812;p327"/>
          <p:cNvSpPr>
            <a:spLocks noGrp="1"/>
          </p:cNvSpPr>
          <p:nvPr>
            <p:ph type="pic" idx="2"/>
          </p:nvPr>
        </p:nvSpPr>
        <p:spPr>
          <a:xfrm>
            <a:off x="-1" y="0"/>
            <a:ext cx="4690335" cy="5139879"/>
          </a:xfrm>
          <a:prstGeom prst="rect">
            <a:avLst/>
          </a:prstGeom>
          <a:noFill/>
          <a:ln>
            <a:noFill/>
          </a:ln>
        </p:spPr>
      </p:sp>
      <p:sp>
        <p:nvSpPr>
          <p:cNvPr id="1813" name="Google Shape;1813;p327"/>
          <p:cNvSpPr/>
          <p:nvPr/>
        </p:nvSpPr>
        <p:spPr>
          <a:xfrm>
            <a:off x="4548336" y="420700"/>
            <a:ext cx="4595664" cy="428172"/>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14" name="Google Shape;1814;p327"/>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15" name="Google Shape;1815;p327"/>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Caption">
  <p:cSld name="Guided activity">
    <p:spTree>
      <p:nvGrpSpPr>
        <p:cNvPr id="1" name="Shape 1816"/>
        <p:cNvGrpSpPr/>
        <p:nvPr/>
      </p:nvGrpSpPr>
      <p:grpSpPr>
        <a:xfrm>
          <a:off x="0" y="0"/>
          <a:ext cx="0" cy="0"/>
          <a:chOff x="0" y="0"/>
          <a:chExt cx="0" cy="0"/>
        </a:xfrm>
      </p:grpSpPr>
      <p:sp>
        <p:nvSpPr>
          <p:cNvPr id="1817" name="Google Shape;1817;p328"/>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1" i="0" u="none" strike="noStrike" cap="none">
              <a:solidFill>
                <a:schemeClr val="lt1"/>
              </a:solidFill>
              <a:latin typeface="Public Sans"/>
              <a:ea typeface="Public Sans"/>
              <a:cs typeface="Public Sans"/>
              <a:sym typeface="Public Sans"/>
            </a:endParaRPr>
          </a:p>
        </p:txBody>
      </p:sp>
      <p:pic>
        <p:nvPicPr>
          <p:cNvPr id="1818" name="Google Shape;1818;p328" descr="Background pattern&#10;&#10;Description automatically generated"/>
          <p:cNvPicPr preferRelativeResize="0"/>
          <p:nvPr/>
        </p:nvPicPr>
        <p:blipFill rotWithShape="1">
          <a:blip r:embed="rId2">
            <a:alphaModFix/>
          </a:blip>
          <a:srcRect l="20567" r="20566" b="45930"/>
          <a:stretch/>
        </p:blipFill>
        <p:spPr>
          <a:xfrm rot="5400000">
            <a:off x="5391150" y="1390650"/>
            <a:ext cx="5143500" cy="2362200"/>
          </a:xfrm>
          <a:prstGeom prst="rect">
            <a:avLst/>
          </a:prstGeom>
          <a:solidFill>
            <a:schemeClr val="dk2"/>
          </a:solidFill>
          <a:ln>
            <a:noFill/>
          </a:ln>
        </p:spPr>
      </p:pic>
      <p:sp>
        <p:nvSpPr>
          <p:cNvPr id="1819" name="Google Shape;1819;p328"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820" name="Google Shape;1820;p328"/>
          <p:cNvCxnSpPr/>
          <p:nvPr/>
        </p:nvCxnSpPr>
        <p:spPr>
          <a:xfrm>
            <a:off x="777369" y="2062045"/>
            <a:ext cx="0" cy="1882258"/>
          </a:xfrm>
          <a:prstGeom prst="straightConnector1">
            <a:avLst/>
          </a:prstGeom>
          <a:noFill/>
          <a:ln w="38100" cap="flat" cmpd="sng">
            <a:solidFill>
              <a:srgbClr val="22366A"/>
            </a:solidFill>
            <a:prstDash val="solid"/>
            <a:miter lim="800000"/>
            <a:headEnd type="none" w="sm" len="sm"/>
            <a:tailEnd type="none" w="sm" len="sm"/>
          </a:ln>
        </p:spPr>
      </p:cxnSp>
      <p:pic>
        <p:nvPicPr>
          <p:cNvPr id="1821" name="Google Shape;1821;p328" descr="A picture containing indoor&#10;&#10;Description automatically generated"/>
          <p:cNvPicPr preferRelativeResize="0"/>
          <p:nvPr/>
        </p:nvPicPr>
        <p:blipFill rotWithShape="1">
          <a:blip r:embed="rId3">
            <a:alphaModFix/>
          </a:blip>
          <a:srcRect l="20443" r="22451"/>
          <a:stretch/>
        </p:blipFill>
        <p:spPr>
          <a:xfrm>
            <a:off x="5353758" y="1004593"/>
            <a:ext cx="2781568" cy="3247434"/>
          </a:xfrm>
          <a:prstGeom prst="rect">
            <a:avLst/>
          </a:prstGeom>
          <a:noFill/>
          <a:ln w="28575" cap="flat" cmpd="sng">
            <a:solidFill>
              <a:srgbClr val="D8D8D8"/>
            </a:solidFill>
            <a:prstDash val="solid"/>
            <a:round/>
            <a:headEnd type="none" w="sm" len="sm"/>
            <a:tailEnd type="none" w="sm" len="sm"/>
          </a:ln>
        </p:spPr>
      </p:pic>
      <p:sp>
        <p:nvSpPr>
          <p:cNvPr id="1822" name="Google Shape;1822;p328"/>
          <p:cNvSpPr txBox="1">
            <a:spLocks noGrp="1"/>
          </p:cNvSpPr>
          <p:nvPr>
            <p:ph type="body" idx="1"/>
          </p:nvPr>
        </p:nvSpPr>
        <p:spPr>
          <a:xfrm>
            <a:off x="912063" y="2052267"/>
            <a:ext cx="3673884" cy="1882257"/>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dk1"/>
              </a:buClr>
              <a:buSzPts val="1500"/>
              <a:buFont typeface="Noto Sans Symbols"/>
              <a:buChar char="▪"/>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23" name="Google Shape;1823;p328"/>
          <p:cNvSpPr txBox="1">
            <a:spLocks noGrp="1"/>
          </p:cNvSpPr>
          <p:nvPr>
            <p:ph type="title"/>
          </p:nvPr>
        </p:nvSpPr>
        <p:spPr>
          <a:xfrm>
            <a:off x="912063" y="1246189"/>
            <a:ext cx="3673884" cy="5868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800"/>
              <a:buFont typeface="Public Sans"/>
              <a:buNone/>
              <a:defRPr sz="28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Caption">
  <p:cSld name="1_Caption btCKij3Zla0=">
    <p:spTree>
      <p:nvGrpSpPr>
        <p:cNvPr id="1" name="Shape 1824"/>
        <p:cNvGrpSpPr/>
        <p:nvPr/>
      </p:nvGrpSpPr>
      <p:grpSpPr>
        <a:xfrm>
          <a:off x="0" y="0"/>
          <a:ext cx="0" cy="0"/>
          <a:chOff x="0" y="0"/>
          <a:chExt cx="0" cy="0"/>
        </a:xfrm>
      </p:grpSpPr>
      <p:pic>
        <p:nvPicPr>
          <p:cNvPr id="1825" name="Google Shape;1825;p329" descr="A picture containing graphical user interfac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826" name="Google Shape;1826;p329"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Divider 3">
  <p:cSld name="Divider 3">
    <p:bg>
      <p:bgPr>
        <a:solidFill>
          <a:srgbClr val="FD892C"/>
        </a:solidFill>
        <a:effectLst/>
      </p:bgPr>
    </p:bg>
    <p:spTree>
      <p:nvGrpSpPr>
        <p:cNvPr id="1" name="Shape 18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ontents 4">
    <p:spTree>
      <p:nvGrpSpPr>
        <p:cNvPr id="1" name="Shape 102"/>
        <p:cNvGrpSpPr/>
        <p:nvPr/>
      </p:nvGrpSpPr>
      <p:grpSpPr>
        <a:xfrm>
          <a:off x="0" y="0"/>
          <a:ext cx="0" cy="0"/>
          <a:chOff x="0" y="0"/>
          <a:chExt cx="0" cy="0"/>
        </a:xfrm>
      </p:grpSpPr>
      <p:grpSp>
        <p:nvGrpSpPr>
          <p:cNvPr id="103" name="Google Shape;103;p223"/>
          <p:cNvGrpSpPr/>
          <p:nvPr/>
        </p:nvGrpSpPr>
        <p:grpSpPr>
          <a:xfrm>
            <a:off x="0" y="1"/>
            <a:ext cx="9143999" cy="5143499"/>
            <a:chOff x="0" y="1"/>
            <a:chExt cx="9144000" cy="5143500"/>
          </a:xfrm>
        </p:grpSpPr>
        <p:sp>
          <p:nvSpPr>
            <p:cNvPr id="104" name="Google Shape;104;p223"/>
            <p:cNvSpPr/>
            <p:nvPr/>
          </p:nvSpPr>
          <p:spPr>
            <a:xfrm>
              <a:off x="0" y="1"/>
              <a:ext cx="9144000" cy="5143500"/>
            </a:xfrm>
            <a:prstGeom prst="rect">
              <a:avLst/>
            </a:prstGeom>
            <a:solidFill>
              <a:srgbClr val="F2F2F2">
                <a:alpha val="93725"/>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105" name="Google Shape;105;p223" descr="A group of people in clothing&#10;&#10;Description automatically generated with medium confidence"/>
            <p:cNvPicPr preferRelativeResize="0"/>
            <p:nvPr/>
          </p:nvPicPr>
          <p:blipFill rotWithShape="1">
            <a:blip r:embed="rId2">
              <a:alphaModFix/>
            </a:blip>
            <a:srcRect/>
            <a:stretch/>
          </p:blipFill>
          <p:spPr>
            <a:xfrm>
              <a:off x="2113280" y="456352"/>
              <a:ext cx="7030720" cy="4687147"/>
            </a:xfrm>
            <a:prstGeom prst="rect">
              <a:avLst/>
            </a:prstGeom>
            <a:noFill/>
            <a:ln>
              <a:noFill/>
            </a:ln>
          </p:spPr>
        </p:pic>
      </p:grpSp>
      <p:pic>
        <p:nvPicPr>
          <p:cNvPr id="106" name="Google Shape;106;p223"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07" name="Google Shape;107;p223"/>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08" name="Google Shape;108;p22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 name="Google Shape;109;p22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ontents 5">
    <p:spTree>
      <p:nvGrpSpPr>
        <p:cNvPr id="1" name="Shape 110"/>
        <p:cNvGrpSpPr/>
        <p:nvPr/>
      </p:nvGrpSpPr>
      <p:grpSpPr>
        <a:xfrm>
          <a:off x="0" y="0"/>
          <a:ext cx="0" cy="0"/>
          <a:chOff x="0" y="0"/>
          <a:chExt cx="0" cy="0"/>
        </a:xfrm>
      </p:grpSpPr>
      <p:sp>
        <p:nvSpPr>
          <p:cNvPr id="111" name="Google Shape;111;p22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12" name="Google Shape;112;p224"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13" name="Google Shape;113;p224"/>
          <p:cNvSpPr>
            <a:spLocks noGrp="1"/>
          </p:cNvSpPr>
          <p:nvPr>
            <p:ph type="pic" idx="2"/>
          </p:nvPr>
        </p:nvSpPr>
        <p:spPr>
          <a:xfrm>
            <a:off x="4734046" y="638171"/>
            <a:ext cx="4417249" cy="4030832"/>
          </a:xfrm>
          <a:prstGeom prst="rect">
            <a:avLst/>
          </a:prstGeom>
          <a:noFill/>
          <a:ln>
            <a:noFill/>
          </a:ln>
        </p:spPr>
      </p:sp>
      <p:sp>
        <p:nvSpPr>
          <p:cNvPr id="114" name="Google Shape;114;p224"/>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15" name="Google Shape;115;p224"/>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16" name="Google Shape;116;p224"/>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7" name="Google Shape;117;p224"/>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cSld name="Contents 6">
    <p:spTree>
      <p:nvGrpSpPr>
        <p:cNvPr id="1" name="Shape 118"/>
        <p:cNvGrpSpPr/>
        <p:nvPr/>
      </p:nvGrpSpPr>
      <p:grpSpPr>
        <a:xfrm>
          <a:off x="0" y="0"/>
          <a:ext cx="0" cy="0"/>
          <a:chOff x="0" y="0"/>
          <a:chExt cx="0" cy="0"/>
        </a:xfrm>
      </p:grpSpPr>
      <p:sp>
        <p:nvSpPr>
          <p:cNvPr id="119" name="Google Shape;119;p225"/>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20" name="Google Shape;120;p225"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21" name="Google Shape;121;p225"/>
          <p:cNvSpPr>
            <a:spLocks noGrp="1"/>
          </p:cNvSpPr>
          <p:nvPr>
            <p:ph type="pic" idx="2"/>
          </p:nvPr>
        </p:nvSpPr>
        <p:spPr>
          <a:xfrm>
            <a:off x="4734046" y="638171"/>
            <a:ext cx="4417249" cy="4030832"/>
          </a:xfrm>
          <a:prstGeom prst="rect">
            <a:avLst/>
          </a:prstGeom>
          <a:noFill/>
          <a:ln>
            <a:noFill/>
          </a:ln>
        </p:spPr>
      </p:sp>
      <p:sp>
        <p:nvSpPr>
          <p:cNvPr id="122" name="Google Shape;122;p225"/>
          <p:cNvSpPr/>
          <p:nvPr/>
        </p:nvSpPr>
        <p:spPr>
          <a:xfrm>
            <a:off x="0" y="638171"/>
            <a:ext cx="4734046" cy="4030832"/>
          </a:xfrm>
          <a:prstGeom prst="rect">
            <a:avLst/>
          </a:prstGeom>
          <a:solidFill>
            <a:schemeClr val="accent1"/>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23" name="Google Shape;123;p22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24" name="Google Shape;124;p22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5" name="Google Shape;125;p22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Contents 7">
    <p:spTree>
      <p:nvGrpSpPr>
        <p:cNvPr id="1" name="Shape 126"/>
        <p:cNvGrpSpPr/>
        <p:nvPr/>
      </p:nvGrpSpPr>
      <p:grpSpPr>
        <a:xfrm>
          <a:off x="0" y="0"/>
          <a:ext cx="0" cy="0"/>
          <a:chOff x="0" y="0"/>
          <a:chExt cx="0" cy="0"/>
        </a:xfrm>
      </p:grpSpPr>
      <p:sp>
        <p:nvSpPr>
          <p:cNvPr id="127" name="Google Shape;127;p226"/>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28" name="Google Shape;128;p226"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29" name="Google Shape;129;p226"/>
          <p:cNvSpPr>
            <a:spLocks noGrp="1"/>
          </p:cNvSpPr>
          <p:nvPr>
            <p:ph type="pic" idx="2"/>
          </p:nvPr>
        </p:nvSpPr>
        <p:spPr>
          <a:xfrm>
            <a:off x="4734046" y="638171"/>
            <a:ext cx="4417249" cy="4030832"/>
          </a:xfrm>
          <a:prstGeom prst="rect">
            <a:avLst/>
          </a:prstGeom>
          <a:noFill/>
          <a:ln>
            <a:noFill/>
          </a:ln>
        </p:spPr>
      </p:sp>
      <p:sp>
        <p:nvSpPr>
          <p:cNvPr id="130" name="Google Shape;130;p226"/>
          <p:cNvSpPr/>
          <p:nvPr/>
        </p:nvSpPr>
        <p:spPr>
          <a:xfrm>
            <a:off x="0" y="638171"/>
            <a:ext cx="4734046" cy="4030832"/>
          </a:xfrm>
          <a:prstGeom prst="rect">
            <a:avLst/>
          </a:prstGeom>
          <a:solidFill>
            <a:schemeClr val="accent4"/>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31" name="Google Shape;131;p226"/>
          <p:cNvSpPr/>
          <p:nvPr/>
        </p:nvSpPr>
        <p:spPr>
          <a:xfrm>
            <a:off x="0" y="819942"/>
            <a:ext cx="144711" cy="323530"/>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32" name="Google Shape;132;p226"/>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 name="Google Shape;133;p226"/>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1_Caption 3">
    <p:spTree>
      <p:nvGrpSpPr>
        <p:cNvPr id="1" name="Shape 134"/>
        <p:cNvGrpSpPr/>
        <p:nvPr/>
      </p:nvGrpSpPr>
      <p:grpSpPr>
        <a:xfrm>
          <a:off x="0" y="0"/>
          <a:ext cx="0" cy="0"/>
          <a:chOff x="0" y="0"/>
          <a:chExt cx="0" cy="0"/>
        </a:xfrm>
      </p:grpSpPr>
      <p:pic>
        <p:nvPicPr>
          <p:cNvPr id="135" name="Google Shape;135;p227"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6" name="Google Shape;136;p22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 name="Google Shape;137;p22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8" name="Google Shape;138;p227"/>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1_Caption 4">
    <p:spTree>
      <p:nvGrpSpPr>
        <p:cNvPr id="1" name="Shape 139"/>
        <p:cNvGrpSpPr/>
        <p:nvPr/>
      </p:nvGrpSpPr>
      <p:grpSpPr>
        <a:xfrm>
          <a:off x="0" y="0"/>
          <a:ext cx="0" cy="0"/>
          <a:chOff x="0" y="0"/>
          <a:chExt cx="0" cy="0"/>
        </a:xfrm>
      </p:grpSpPr>
      <p:pic>
        <p:nvPicPr>
          <p:cNvPr id="140" name="Google Shape;140;p228"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41" name="Google Shape;141;p22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2" name="Google Shape;142;p22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3" name="Google Shape;143;p228"/>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44" name="Google Shape;144;p228"/>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45" name="Google Shape;145;p228" descr="Application&#10;&#10;Description automatically generated with low confidence"/>
          <p:cNvPicPr preferRelativeResize="0"/>
          <p:nvPr/>
        </p:nvPicPr>
        <p:blipFill rotWithShape="1">
          <a:blip r:embed="rId3">
            <a:alphaModFix/>
          </a:blip>
          <a:srcRect/>
          <a:stretch/>
        </p:blipFill>
        <p:spPr>
          <a:xfrm>
            <a:off x="2325914" y="1371153"/>
            <a:ext cx="4492172" cy="3617988"/>
          </a:xfrm>
          <a:prstGeom prst="rect">
            <a:avLst/>
          </a:prstGeom>
          <a:noFill/>
          <a:ln>
            <a:noFill/>
          </a:ln>
        </p:spPr>
      </p:pic>
      <p:sp>
        <p:nvSpPr>
          <p:cNvPr id="146" name="Google Shape;146;p228"/>
          <p:cNvSpPr txBox="1">
            <a:spLocks noGrp="1"/>
          </p:cNvSpPr>
          <p:nvPr>
            <p:ph type="body" idx="2"/>
          </p:nvPr>
        </p:nvSpPr>
        <p:spPr>
          <a:xfrm>
            <a:off x="2552068"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1_Caption 5">
    <p:spTree>
      <p:nvGrpSpPr>
        <p:cNvPr id="1" name="Shape 147"/>
        <p:cNvGrpSpPr/>
        <p:nvPr/>
      </p:nvGrpSpPr>
      <p:grpSpPr>
        <a:xfrm>
          <a:off x="0" y="0"/>
          <a:ext cx="0" cy="0"/>
          <a:chOff x="0" y="0"/>
          <a:chExt cx="0" cy="0"/>
        </a:xfrm>
      </p:grpSpPr>
      <p:pic>
        <p:nvPicPr>
          <p:cNvPr id="148" name="Google Shape;148;p229"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49" name="Google Shape;149;p22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0" name="Google Shape;150;p22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1" name="Google Shape;151;p229"/>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52" name="Google Shape;152;p229"/>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53" name="Google Shape;153;p229" descr="Application&#10;&#10;Description automatically generated with low confidence"/>
          <p:cNvPicPr preferRelativeResize="0"/>
          <p:nvPr/>
        </p:nvPicPr>
        <p:blipFill rotWithShape="1">
          <a:blip r:embed="rId3">
            <a:alphaModFix/>
          </a:blip>
          <a:srcRect/>
          <a:stretch/>
        </p:blipFill>
        <p:spPr>
          <a:xfrm>
            <a:off x="742441" y="1371153"/>
            <a:ext cx="4492172" cy="3617988"/>
          </a:xfrm>
          <a:prstGeom prst="rect">
            <a:avLst/>
          </a:prstGeom>
          <a:noFill/>
          <a:ln>
            <a:noFill/>
          </a:ln>
        </p:spPr>
      </p:pic>
      <p:sp>
        <p:nvSpPr>
          <p:cNvPr id="154" name="Google Shape;154;p229"/>
          <p:cNvSpPr txBox="1">
            <a:spLocks noGrp="1"/>
          </p:cNvSpPr>
          <p:nvPr>
            <p:ph type="body" idx="2"/>
          </p:nvPr>
        </p:nvSpPr>
        <p:spPr>
          <a:xfrm>
            <a:off x="968595"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1_Caption 6">
    <p:spTree>
      <p:nvGrpSpPr>
        <p:cNvPr id="1" name="Shape 155"/>
        <p:cNvGrpSpPr/>
        <p:nvPr/>
      </p:nvGrpSpPr>
      <p:grpSpPr>
        <a:xfrm>
          <a:off x="0" y="0"/>
          <a:ext cx="0" cy="0"/>
          <a:chOff x="0" y="0"/>
          <a:chExt cx="0" cy="0"/>
        </a:xfrm>
      </p:grpSpPr>
      <p:pic>
        <p:nvPicPr>
          <p:cNvPr id="156" name="Google Shape;156;p230"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57" name="Google Shape;157;p23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8" name="Google Shape;158;p23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9" name="Google Shape;159;p230"/>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60" name="Google Shape;160;p230"/>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61" name="Google Shape;161;p230"/>
          <p:cNvPicPr preferRelativeResize="0"/>
          <p:nvPr/>
        </p:nvPicPr>
        <p:blipFill rotWithShape="1">
          <a:blip r:embed="rId3">
            <a:alphaModFix/>
          </a:blip>
          <a:srcRect/>
          <a:stretch/>
        </p:blipFill>
        <p:spPr>
          <a:xfrm>
            <a:off x="1703135" y="1363361"/>
            <a:ext cx="5737730" cy="3621752"/>
          </a:xfrm>
          <a:prstGeom prst="rect">
            <a:avLst/>
          </a:prstGeom>
          <a:noFill/>
          <a:ln>
            <a:noFill/>
          </a:ln>
        </p:spPr>
      </p:pic>
      <p:sp>
        <p:nvSpPr>
          <p:cNvPr id="162" name="Google Shape;162;p230"/>
          <p:cNvSpPr txBox="1">
            <a:spLocks noGrp="1"/>
          </p:cNvSpPr>
          <p:nvPr>
            <p:ph type="body" idx="2"/>
          </p:nvPr>
        </p:nvSpPr>
        <p:spPr>
          <a:xfrm>
            <a:off x="2032052" y="1886850"/>
            <a:ext cx="5071275" cy="2161037"/>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ontents">
    <p:spTree>
      <p:nvGrpSpPr>
        <p:cNvPr id="1" name="Shape 10"/>
        <p:cNvGrpSpPr/>
        <p:nvPr/>
      </p:nvGrpSpPr>
      <p:grpSpPr>
        <a:xfrm>
          <a:off x="0" y="0"/>
          <a:ext cx="0" cy="0"/>
          <a:chOff x="0" y="0"/>
          <a:chExt cx="0" cy="0"/>
        </a:xfrm>
      </p:grpSpPr>
      <p:pic>
        <p:nvPicPr>
          <p:cNvPr id="11" name="Google Shape;11;p215" descr="A picture containing person, computer, indoor&#10;&#10;Description automatically generated"/>
          <p:cNvPicPr preferRelativeResize="0"/>
          <p:nvPr/>
        </p:nvPicPr>
        <p:blipFill rotWithShape="1">
          <a:blip r:embed="rId2">
            <a:alphaModFix/>
          </a:blip>
          <a:srcRect r="11110"/>
          <a:stretch/>
        </p:blipFill>
        <p:spPr>
          <a:xfrm flipH="1">
            <a:off x="0" y="0"/>
            <a:ext cx="9144000" cy="5143494"/>
          </a:xfrm>
          <a:prstGeom prst="rect">
            <a:avLst/>
          </a:prstGeom>
          <a:noFill/>
          <a:ln>
            <a:noFill/>
          </a:ln>
        </p:spPr>
      </p:pic>
      <p:pic>
        <p:nvPicPr>
          <p:cNvPr id="12" name="Google Shape;12;p215" descr="Shape&#10;&#10;Description automatically generated with low confidence"/>
          <p:cNvPicPr preferRelativeResize="0"/>
          <p:nvPr/>
        </p:nvPicPr>
        <p:blipFill rotWithShape="1">
          <a:blip r:embed="rId3">
            <a:alphaModFix/>
          </a:blip>
          <a:srcRect/>
          <a:stretch/>
        </p:blipFill>
        <p:spPr>
          <a:xfrm>
            <a:off x="0" y="6"/>
            <a:ext cx="9143990" cy="5148000"/>
          </a:xfrm>
          <a:prstGeom prst="rect">
            <a:avLst/>
          </a:prstGeom>
          <a:noFill/>
          <a:ln>
            <a:noFill/>
          </a:ln>
        </p:spPr>
      </p:pic>
      <p:sp>
        <p:nvSpPr>
          <p:cNvPr id="13" name="Google Shape;13;p215"/>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4" name="Google Shape;14;p21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5" name="Google Shape;15;p21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 name="Google Shape;16;p21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1_Caption 7">
    <p:spTree>
      <p:nvGrpSpPr>
        <p:cNvPr id="1" name="Shape 163"/>
        <p:cNvGrpSpPr/>
        <p:nvPr/>
      </p:nvGrpSpPr>
      <p:grpSpPr>
        <a:xfrm>
          <a:off x="0" y="0"/>
          <a:ext cx="0" cy="0"/>
          <a:chOff x="0" y="0"/>
          <a:chExt cx="0" cy="0"/>
        </a:xfrm>
      </p:grpSpPr>
      <p:pic>
        <p:nvPicPr>
          <p:cNvPr id="164" name="Google Shape;164;p23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65" name="Google Shape;165;p23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 name="Google Shape;166;p23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67" name="Google Shape;167;p231"/>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68" name="Google Shape;168;p231"/>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69" name="Google Shape;169;p231"/>
          <p:cNvPicPr preferRelativeResize="0"/>
          <p:nvPr/>
        </p:nvPicPr>
        <p:blipFill rotWithShape="1">
          <a:blip r:embed="rId3">
            <a:alphaModFix/>
          </a:blip>
          <a:srcRect/>
          <a:stretch/>
        </p:blipFill>
        <p:spPr>
          <a:xfrm>
            <a:off x="2107222" y="1873493"/>
            <a:ext cx="4929556" cy="3111619"/>
          </a:xfrm>
          <a:prstGeom prst="rect">
            <a:avLst/>
          </a:prstGeom>
          <a:noFill/>
          <a:ln>
            <a:noFill/>
          </a:ln>
        </p:spPr>
      </p:pic>
      <p:sp>
        <p:nvSpPr>
          <p:cNvPr id="170" name="Google Shape;170;p231"/>
          <p:cNvSpPr txBox="1">
            <a:spLocks noGrp="1"/>
          </p:cNvSpPr>
          <p:nvPr>
            <p:ph type="body" idx="2"/>
          </p:nvPr>
        </p:nvSpPr>
        <p:spPr>
          <a:xfrm>
            <a:off x="2377740" y="2303181"/>
            <a:ext cx="4379900" cy="1934975"/>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ontents 8">
    <p:spTree>
      <p:nvGrpSpPr>
        <p:cNvPr id="1" name="Shape 171"/>
        <p:cNvGrpSpPr/>
        <p:nvPr/>
      </p:nvGrpSpPr>
      <p:grpSpPr>
        <a:xfrm>
          <a:off x="0" y="0"/>
          <a:ext cx="0" cy="0"/>
          <a:chOff x="0" y="0"/>
          <a:chExt cx="0" cy="0"/>
        </a:xfrm>
      </p:grpSpPr>
      <p:pic>
        <p:nvPicPr>
          <p:cNvPr id="172" name="Google Shape;172;p23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73" name="Google Shape;173;p232"/>
          <p:cNvSpPr/>
          <p:nvPr/>
        </p:nvSpPr>
        <p:spPr>
          <a:xfrm>
            <a:off x="4109012" y="748626"/>
            <a:ext cx="327256" cy="3808292"/>
          </a:xfrm>
          <a:prstGeom prst="rect">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4" name="Google Shape;174;p232"/>
          <p:cNvSpPr>
            <a:spLocks noGrp="1"/>
          </p:cNvSpPr>
          <p:nvPr>
            <p:ph type="pic" idx="2"/>
          </p:nvPr>
        </p:nvSpPr>
        <p:spPr>
          <a:xfrm>
            <a:off x="0" y="667604"/>
            <a:ext cx="4201610" cy="3970337"/>
          </a:xfrm>
          <a:prstGeom prst="rect">
            <a:avLst/>
          </a:prstGeom>
          <a:noFill/>
          <a:ln>
            <a:noFill/>
          </a:ln>
        </p:spPr>
      </p:sp>
      <p:sp>
        <p:nvSpPr>
          <p:cNvPr id="175" name="Google Shape;175;p232"/>
          <p:cNvSpPr/>
          <p:nvPr/>
        </p:nvSpPr>
        <p:spPr>
          <a:xfrm>
            <a:off x="4436268" y="973867"/>
            <a:ext cx="4707732" cy="51392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6" name="Google Shape;176;p232"/>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7" name="Google Shape;177;p232"/>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Contents 9">
    <p:spTree>
      <p:nvGrpSpPr>
        <p:cNvPr id="1" name="Shape 178"/>
        <p:cNvGrpSpPr/>
        <p:nvPr/>
      </p:nvGrpSpPr>
      <p:grpSpPr>
        <a:xfrm>
          <a:off x="0" y="0"/>
          <a:ext cx="0" cy="0"/>
          <a:chOff x="0" y="0"/>
          <a:chExt cx="0" cy="0"/>
        </a:xfrm>
      </p:grpSpPr>
      <p:pic>
        <p:nvPicPr>
          <p:cNvPr id="179" name="Google Shape;179;p233"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80" name="Google Shape;180;p233"/>
          <p:cNvSpPr/>
          <p:nvPr/>
        </p:nvSpPr>
        <p:spPr>
          <a:xfrm>
            <a:off x="4109012" y="748626"/>
            <a:ext cx="327256" cy="3808292"/>
          </a:xfrm>
          <a:prstGeom prst="rect">
            <a:avLst/>
          </a:prstGeom>
          <a:no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1" name="Google Shape;181;p233"/>
          <p:cNvSpPr>
            <a:spLocks noGrp="1"/>
          </p:cNvSpPr>
          <p:nvPr>
            <p:ph type="pic" idx="2"/>
          </p:nvPr>
        </p:nvSpPr>
        <p:spPr>
          <a:xfrm>
            <a:off x="0" y="667604"/>
            <a:ext cx="4201610" cy="3970337"/>
          </a:xfrm>
          <a:prstGeom prst="rect">
            <a:avLst/>
          </a:prstGeom>
          <a:noFill/>
          <a:ln>
            <a:noFill/>
          </a:ln>
        </p:spPr>
      </p:sp>
      <p:sp>
        <p:nvSpPr>
          <p:cNvPr id="182" name="Google Shape;182;p233"/>
          <p:cNvSpPr/>
          <p:nvPr/>
        </p:nvSpPr>
        <p:spPr>
          <a:xfrm>
            <a:off x="4436268" y="973867"/>
            <a:ext cx="4707732" cy="51392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3" name="Google Shape;183;p233"/>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4" name="Google Shape;184;p233"/>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1_Caption 8">
    <p:spTree>
      <p:nvGrpSpPr>
        <p:cNvPr id="1" name="Shape 185"/>
        <p:cNvGrpSpPr/>
        <p:nvPr/>
      </p:nvGrpSpPr>
      <p:grpSpPr>
        <a:xfrm>
          <a:off x="0" y="0"/>
          <a:ext cx="0" cy="0"/>
          <a:chOff x="0" y="0"/>
          <a:chExt cx="0" cy="0"/>
        </a:xfrm>
      </p:grpSpPr>
      <p:sp>
        <p:nvSpPr>
          <p:cNvPr id="186" name="Google Shape;186;p234"/>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7" name="Google Shape;187;p23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234"/>
          <p:cNvSpPr>
            <a:spLocks noGrp="1"/>
          </p:cNvSpPr>
          <p:nvPr>
            <p:ph type="pic" idx="2"/>
          </p:nvPr>
        </p:nvSpPr>
        <p:spPr>
          <a:xfrm>
            <a:off x="1" y="0"/>
            <a:ext cx="4572000" cy="5143494"/>
          </a:xfrm>
          <a:prstGeom prst="rect">
            <a:avLst/>
          </a:prstGeom>
          <a:noFill/>
          <a:ln>
            <a:noFill/>
          </a:ln>
        </p:spPr>
      </p:sp>
      <p:sp>
        <p:nvSpPr>
          <p:cNvPr id="189" name="Google Shape;189;p234"/>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0" name="Google Shape;190;p234"/>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1" name="Google Shape;191;p234"/>
          <p:cNvSpPr/>
          <p:nvPr/>
        </p:nvSpPr>
        <p:spPr>
          <a:xfrm>
            <a:off x="4241543" y="1368179"/>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2" name="Google Shape;192;p234"/>
          <p:cNvSpPr>
            <a:spLocks noGrp="1"/>
          </p:cNvSpPr>
          <p:nvPr>
            <p:ph type="pic" idx="3"/>
          </p:nvPr>
        </p:nvSpPr>
        <p:spPr>
          <a:xfrm>
            <a:off x="4408678" y="1539292"/>
            <a:ext cx="318677" cy="318677"/>
          </a:xfrm>
          <a:prstGeom prst="rect">
            <a:avLst/>
          </a:prstGeom>
          <a:noFill/>
          <a:ln>
            <a:noFill/>
          </a:ln>
        </p:spPr>
      </p:sp>
      <p:sp>
        <p:nvSpPr>
          <p:cNvPr id="193" name="Google Shape;193;p234"/>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4" name="Google Shape;194;p234"/>
          <p:cNvSpPr/>
          <p:nvPr/>
        </p:nvSpPr>
        <p:spPr>
          <a:xfrm>
            <a:off x="4241543" y="2951688"/>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5" name="Google Shape;195;p234"/>
          <p:cNvSpPr>
            <a:spLocks noGrp="1"/>
          </p:cNvSpPr>
          <p:nvPr>
            <p:ph type="pic" idx="4"/>
          </p:nvPr>
        </p:nvSpPr>
        <p:spPr>
          <a:xfrm>
            <a:off x="4408678" y="3122801"/>
            <a:ext cx="318677" cy="318677"/>
          </a:xfrm>
          <a:prstGeom prst="rect">
            <a:avLst/>
          </a:prstGeom>
          <a:noFill/>
          <a:ln>
            <a:noFill/>
          </a:ln>
        </p:spPr>
      </p:sp>
      <p:sp>
        <p:nvSpPr>
          <p:cNvPr id="196" name="Google Shape;196;p234"/>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p:cSld name="1_Caption 9">
    <p:spTree>
      <p:nvGrpSpPr>
        <p:cNvPr id="1" name="Shape 197"/>
        <p:cNvGrpSpPr/>
        <p:nvPr/>
      </p:nvGrpSpPr>
      <p:grpSpPr>
        <a:xfrm>
          <a:off x="0" y="0"/>
          <a:ext cx="0" cy="0"/>
          <a:chOff x="0" y="0"/>
          <a:chExt cx="0" cy="0"/>
        </a:xfrm>
      </p:grpSpPr>
      <p:sp>
        <p:nvSpPr>
          <p:cNvPr id="198" name="Google Shape;198;p235"/>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9" name="Google Shape;199;p23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p235"/>
          <p:cNvSpPr>
            <a:spLocks noGrp="1"/>
          </p:cNvSpPr>
          <p:nvPr>
            <p:ph type="pic" idx="2"/>
          </p:nvPr>
        </p:nvSpPr>
        <p:spPr>
          <a:xfrm>
            <a:off x="1" y="0"/>
            <a:ext cx="4572000" cy="5143494"/>
          </a:xfrm>
          <a:prstGeom prst="rect">
            <a:avLst/>
          </a:prstGeom>
          <a:noFill/>
          <a:ln>
            <a:noFill/>
          </a:ln>
        </p:spPr>
      </p:sp>
      <p:sp>
        <p:nvSpPr>
          <p:cNvPr id="201" name="Google Shape;201;p235"/>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2" name="Google Shape;202;p235"/>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3" name="Google Shape;203;p235"/>
          <p:cNvSpPr/>
          <p:nvPr/>
        </p:nvSpPr>
        <p:spPr>
          <a:xfrm>
            <a:off x="4241543" y="1368179"/>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4" name="Google Shape;204;p235"/>
          <p:cNvSpPr>
            <a:spLocks noGrp="1"/>
          </p:cNvSpPr>
          <p:nvPr>
            <p:ph type="pic" idx="3"/>
          </p:nvPr>
        </p:nvSpPr>
        <p:spPr>
          <a:xfrm>
            <a:off x="4408678" y="1539292"/>
            <a:ext cx="318677" cy="318677"/>
          </a:xfrm>
          <a:prstGeom prst="rect">
            <a:avLst/>
          </a:prstGeom>
          <a:noFill/>
          <a:ln>
            <a:noFill/>
          </a:ln>
        </p:spPr>
      </p:sp>
      <p:sp>
        <p:nvSpPr>
          <p:cNvPr id="205" name="Google Shape;205;p235"/>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6" name="Google Shape;206;p235"/>
          <p:cNvSpPr/>
          <p:nvPr/>
        </p:nvSpPr>
        <p:spPr>
          <a:xfrm>
            <a:off x="4241543" y="2951688"/>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7" name="Google Shape;207;p235"/>
          <p:cNvSpPr>
            <a:spLocks noGrp="1"/>
          </p:cNvSpPr>
          <p:nvPr>
            <p:ph type="pic" idx="4"/>
          </p:nvPr>
        </p:nvSpPr>
        <p:spPr>
          <a:xfrm>
            <a:off x="4408678" y="3122801"/>
            <a:ext cx="318677" cy="318677"/>
          </a:xfrm>
          <a:prstGeom prst="rect">
            <a:avLst/>
          </a:prstGeom>
          <a:noFill/>
          <a:ln>
            <a:noFill/>
          </a:ln>
        </p:spPr>
      </p:sp>
      <p:sp>
        <p:nvSpPr>
          <p:cNvPr id="208" name="Google Shape;208;p235"/>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aption">
  <p:cSld name="1_Caption 10">
    <p:spTree>
      <p:nvGrpSpPr>
        <p:cNvPr id="1" name="Shape 209"/>
        <p:cNvGrpSpPr/>
        <p:nvPr/>
      </p:nvGrpSpPr>
      <p:grpSpPr>
        <a:xfrm>
          <a:off x="0" y="0"/>
          <a:ext cx="0" cy="0"/>
          <a:chOff x="0" y="0"/>
          <a:chExt cx="0" cy="0"/>
        </a:xfrm>
      </p:grpSpPr>
      <p:pic>
        <p:nvPicPr>
          <p:cNvPr id="210" name="Google Shape;210;p23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211" name="Google Shape;211;p236"/>
          <p:cNvGrpSpPr/>
          <p:nvPr/>
        </p:nvGrpSpPr>
        <p:grpSpPr>
          <a:xfrm>
            <a:off x="4107305" y="941707"/>
            <a:ext cx="284686" cy="3999388"/>
            <a:chOff x="4107305" y="941707"/>
            <a:chExt cx="284686" cy="3999388"/>
          </a:xfrm>
        </p:grpSpPr>
        <p:sp>
          <p:nvSpPr>
            <p:cNvPr id="212" name="Google Shape;212;p236"/>
            <p:cNvSpPr/>
            <p:nvPr/>
          </p:nvSpPr>
          <p:spPr>
            <a:xfrm>
              <a:off x="4183432" y="1262627"/>
              <a:ext cx="208559" cy="3357548"/>
            </a:xfrm>
            <a:prstGeom prst="rect">
              <a:avLst/>
            </a:prstGeom>
            <a:solidFill>
              <a:srgbClr val="C4CFE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13" name="Google Shape;213;p236"/>
            <p:cNvSpPr/>
            <p:nvPr/>
          </p:nvSpPr>
          <p:spPr>
            <a:xfrm>
              <a:off x="4112338" y="1097990"/>
              <a:ext cx="208559" cy="3686822"/>
            </a:xfrm>
            <a:prstGeom prst="rect">
              <a:avLst/>
            </a:prstGeom>
            <a:solidFill>
              <a:srgbClr val="5575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14" name="Google Shape;214;p236"/>
            <p:cNvSpPr/>
            <p:nvPr/>
          </p:nvSpPr>
          <p:spPr>
            <a:xfrm>
              <a:off x="4107305" y="941707"/>
              <a:ext cx="142497" cy="3999388"/>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215" name="Google Shape;215;p236"/>
          <p:cNvSpPr>
            <a:spLocks noGrp="1"/>
          </p:cNvSpPr>
          <p:nvPr>
            <p:ph type="pic" idx="2"/>
          </p:nvPr>
        </p:nvSpPr>
        <p:spPr>
          <a:xfrm>
            <a:off x="219360" y="856040"/>
            <a:ext cx="3958630" cy="4287460"/>
          </a:xfrm>
          <a:prstGeom prst="rect">
            <a:avLst/>
          </a:prstGeom>
          <a:noFill/>
          <a:ln>
            <a:noFill/>
          </a:ln>
        </p:spPr>
      </p:sp>
      <p:sp>
        <p:nvSpPr>
          <p:cNvPr id="216" name="Google Shape;216;p236"/>
          <p:cNvSpPr txBox="1">
            <a:spLocks noGrp="1"/>
          </p:cNvSpPr>
          <p:nvPr>
            <p:ph type="body" idx="1"/>
          </p:nvPr>
        </p:nvSpPr>
        <p:spPr>
          <a:xfrm>
            <a:off x="4524864" y="1268948"/>
            <a:ext cx="4399775" cy="3344907"/>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7" name="Google Shape;217;p23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8" name="Google Shape;218;p23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1_Title Slide">
  <p:cSld name="2_Title Slide">
    <p:spTree>
      <p:nvGrpSpPr>
        <p:cNvPr id="1" name="Shape 219"/>
        <p:cNvGrpSpPr/>
        <p:nvPr/>
      </p:nvGrpSpPr>
      <p:grpSpPr>
        <a:xfrm>
          <a:off x="0" y="0"/>
          <a:ext cx="0" cy="0"/>
          <a:chOff x="0" y="0"/>
          <a:chExt cx="0" cy="0"/>
        </a:xfrm>
      </p:grpSpPr>
      <p:pic>
        <p:nvPicPr>
          <p:cNvPr id="220" name="Google Shape;220;p23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21" name="Google Shape;221;p237"/>
          <p:cNvSpPr>
            <a:spLocks noGrp="1"/>
          </p:cNvSpPr>
          <p:nvPr>
            <p:ph type="pic" idx="2"/>
          </p:nvPr>
        </p:nvSpPr>
        <p:spPr>
          <a:xfrm>
            <a:off x="4572000" y="0"/>
            <a:ext cx="4571990" cy="5143494"/>
          </a:xfrm>
          <a:prstGeom prst="rect">
            <a:avLst/>
          </a:prstGeom>
          <a:noFill/>
          <a:ln>
            <a:noFill/>
          </a:ln>
        </p:spPr>
      </p:sp>
      <p:sp>
        <p:nvSpPr>
          <p:cNvPr id="222" name="Google Shape;222;p237"/>
          <p:cNvSpPr/>
          <p:nvPr/>
        </p:nvSpPr>
        <p:spPr>
          <a:xfrm>
            <a:off x="-1" y="1178120"/>
            <a:ext cx="4781551" cy="3333750"/>
          </a:xfrm>
          <a:prstGeom prst="rect">
            <a:avLst/>
          </a:prstGeom>
          <a:solidFill>
            <a:srgbClr val="C4CFEE">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23" name="Google Shape;223;p237"/>
          <p:cNvSpPr txBox="1">
            <a:spLocks noGrp="1"/>
          </p:cNvSpPr>
          <p:nvPr>
            <p:ph type="body" idx="1"/>
          </p:nvPr>
        </p:nvSpPr>
        <p:spPr>
          <a:xfrm>
            <a:off x="135731" y="1388586"/>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75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24" name="Google Shape;224;p23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5" name="Google Shape;225;p23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1_Caption 11">
    <p:spTree>
      <p:nvGrpSpPr>
        <p:cNvPr id="1" name="Shape 226"/>
        <p:cNvGrpSpPr/>
        <p:nvPr/>
      </p:nvGrpSpPr>
      <p:grpSpPr>
        <a:xfrm>
          <a:off x="0" y="0"/>
          <a:ext cx="0" cy="0"/>
          <a:chOff x="0" y="0"/>
          <a:chExt cx="0" cy="0"/>
        </a:xfrm>
      </p:grpSpPr>
      <p:pic>
        <p:nvPicPr>
          <p:cNvPr id="227" name="Google Shape;227;p23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28" name="Google Shape;228;p238"/>
          <p:cNvSpPr/>
          <p:nvPr/>
        </p:nvSpPr>
        <p:spPr>
          <a:xfrm>
            <a:off x="4135880" y="856040"/>
            <a:ext cx="142497" cy="879326"/>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9" name="Google Shape;229;p238"/>
          <p:cNvSpPr>
            <a:spLocks noGrp="1"/>
          </p:cNvSpPr>
          <p:nvPr>
            <p:ph type="pic" idx="2"/>
          </p:nvPr>
        </p:nvSpPr>
        <p:spPr>
          <a:xfrm>
            <a:off x="219360" y="856040"/>
            <a:ext cx="3958630" cy="4287460"/>
          </a:xfrm>
          <a:prstGeom prst="rect">
            <a:avLst/>
          </a:prstGeom>
          <a:noFill/>
          <a:ln>
            <a:noFill/>
          </a:ln>
        </p:spPr>
      </p:sp>
      <p:sp>
        <p:nvSpPr>
          <p:cNvPr id="230" name="Google Shape;230;p238"/>
          <p:cNvSpPr txBox="1">
            <a:spLocks noGrp="1"/>
          </p:cNvSpPr>
          <p:nvPr>
            <p:ph type="body" idx="1"/>
          </p:nvPr>
        </p:nvSpPr>
        <p:spPr>
          <a:xfrm>
            <a:off x="4480014" y="1685925"/>
            <a:ext cx="4444626" cy="2499576"/>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31" name="Google Shape;231;p23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32" name="Google Shape;232;p23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cSld name="1_Caption 12">
    <p:spTree>
      <p:nvGrpSpPr>
        <p:cNvPr id="1" name="Shape 233"/>
        <p:cNvGrpSpPr/>
        <p:nvPr/>
      </p:nvGrpSpPr>
      <p:grpSpPr>
        <a:xfrm>
          <a:off x="0" y="0"/>
          <a:ext cx="0" cy="0"/>
          <a:chOff x="0" y="0"/>
          <a:chExt cx="0" cy="0"/>
        </a:xfrm>
      </p:grpSpPr>
      <p:pic>
        <p:nvPicPr>
          <p:cNvPr id="234" name="Google Shape;234;p23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35" name="Google Shape;235;p239"/>
          <p:cNvSpPr/>
          <p:nvPr/>
        </p:nvSpPr>
        <p:spPr>
          <a:xfrm>
            <a:off x="3817856" y="656889"/>
            <a:ext cx="143829" cy="34409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36" name="Google Shape;236;p239"/>
          <p:cNvSpPr>
            <a:spLocks noGrp="1"/>
          </p:cNvSpPr>
          <p:nvPr>
            <p:ph type="pic" idx="2"/>
          </p:nvPr>
        </p:nvSpPr>
        <p:spPr>
          <a:xfrm>
            <a:off x="235670" y="0"/>
            <a:ext cx="3582186" cy="5143494"/>
          </a:xfrm>
          <a:prstGeom prst="rect">
            <a:avLst/>
          </a:prstGeom>
          <a:noFill/>
          <a:ln>
            <a:noFill/>
          </a:ln>
        </p:spPr>
      </p:sp>
      <p:sp>
        <p:nvSpPr>
          <p:cNvPr id="237" name="Google Shape;237;p239"/>
          <p:cNvSpPr txBox="1">
            <a:spLocks noGrp="1"/>
          </p:cNvSpPr>
          <p:nvPr>
            <p:ph type="title"/>
          </p:nvPr>
        </p:nvSpPr>
        <p:spPr>
          <a:xfrm>
            <a:off x="4079869"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dk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38" name="Google Shape;238;p239"/>
          <p:cNvSpPr txBox="1">
            <a:spLocks noGrp="1"/>
          </p:cNvSpPr>
          <p:nvPr>
            <p:ph type="body" idx="1"/>
          </p:nvPr>
        </p:nvSpPr>
        <p:spPr>
          <a:xfrm>
            <a:off x="4079868" y="1539292"/>
            <a:ext cx="4688211"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rgbClr val="000000"/>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1_Caption 13">
    <p:spTree>
      <p:nvGrpSpPr>
        <p:cNvPr id="1" name="Shape 239"/>
        <p:cNvGrpSpPr/>
        <p:nvPr/>
      </p:nvGrpSpPr>
      <p:grpSpPr>
        <a:xfrm>
          <a:off x="0" y="0"/>
          <a:ext cx="0" cy="0"/>
          <a:chOff x="0" y="0"/>
          <a:chExt cx="0" cy="0"/>
        </a:xfrm>
      </p:grpSpPr>
      <p:sp>
        <p:nvSpPr>
          <p:cNvPr id="240" name="Google Shape;240;p240"/>
          <p:cNvSpPr/>
          <p:nvPr/>
        </p:nvSpPr>
        <p:spPr>
          <a:xfrm>
            <a:off x="5312964" y="0"/>
            <a:ext cx="3831036" cy="514349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41" name="Google Shape;241;p240"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 name="Google Shape;242;p240"/>
          <p:cNvSpPr/>
          <p:nvPr/>
        </p:nvSpPr>
        <p:spPr>
          <a:xfrm>
            <a:off x="5302804" y="575609"/>
            <a:ext cx="143829"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43" name="Google Shape;243;p240"/>
          <p:cNvSpPr>
            <a:spLocks noGrp="1"/>
          </p:cNvSpPr>
          <p:nvPr>
            <p:ph type="pic" idx="2"/>
          </p:nvPr>
        </p:nvSpPr>
        <p:spPr>
          <a:xfrm>
            <a:off x="-1" y="0"/>
            <a:ext cx="5312965" cy="5143494"/>
          </a:xfrm>
          <a:prstGeom prst="rect">
            <a:avLst/>
          </a:prstGeom>
          <a:noFill/>
          <a:ln>
            <a:noFill/>
          </a:ln>
        </p:spPr>
      </p:sp>
      <p:sp>
        <p:nvSpPr>
          <p:cNvPr id="244" name="Google Shape;244;p240"/>
          <p:cNvSpPr txBox="1">
            <a:spLocks noGrp="1"/>
          </p:cNvSpPr>
          <p:nvPr>
            <p:ph type="title"/>
          </p:nvPr>
        </p:nvSpPr>
        <p:spPr>
          <a:xfrm>
            <a:off x="5564817" y="575609"/>
            <a:ext cx="3405248"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5" name="Google Shape;245;p240"/>
          <p:cNvSpPr txBox="1">
            <a:spLocks noGrp="1"/>
          </p:cNvSpPr>
          <p:nvPr>
            <p:ph type="body" idx="1"/>
          </p:nvPr>
        </p:nvSpPr>
        <p:spPr>
          <a:xfrm>
            <a:off x="5564818" y="1254812"/>
            <a:ext cx="3452368" cy="342894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1_Caption">
    <p:spTree>
      <p:nvGrpSpPr>
        <p:cNvPr id="1" name="Shape 17"/>
        <p:cNvGrpSpPr/>
        <p:nvPr/>
      </p:nvGrpSpPr>
      <p:grpSpPr>
        <a:xfrm>
          <a:off x="0" y="0"/>
          <a:ext cx="0" cy="0"/>
          <a:chOff x="0" y="0"/>
          <a:chExt cx="0" cy="0"/>
        </a:xfrm>
      </p:grpSpPr>
      <p:pic>
        <p:nvPicPr>
          <p:cNvPr id="18" name="Google Shape;18;p216"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19" name="Google Shape;19;p216"/>
          <p:cNvGrpSpPr/>
          <p:nvPr/>
        </p:nvGrpSpPr>
        <p:grpSpPr>
          <a:xfrm>
            <a:off x="270525" y="226006"/>
            <a:ext cx="175225" cy="4293887"/>
            <a:chOff x="270520" y="1140367"/>
            <a:chExt cx="175260" cy="4075443"/>
          </a:xfrm>
        </p:grpSpPr>
        <p:grpSp>
          <p:nvGrpSpPr>
            <p:cNvPr id="20" name="Google Shape;20;p216"/>
            <p:cNvGrpSpPr/>
            <p:nvPr/>
          </p:nvGrpSpPr>
          <p:grpSpPr>
            <a:xfrm>
              <a:off x="270520" y="3891468"/>
              <a:ext cx="175260" cy="1324342"/>
              <a:chOff x="129115" y="3948030"/>
              <a:chExt cx="175260" cy="1324342"/>
            </a:xfrm>
          </p:grpSpPr>
          <p:sp>
            <p:nvSpPr>
              <p:cNvPr id="21" name="Google Shape;21;p216"/>
              <p:cNvSpPr/>
              <p:nvPr/>
            </p:nvSpPr>
            <p:spPr>
              <a:xfrm>
                <a:off x="129115" y="394803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22" name="Google Shape;22;p216"/>
              <p:cNvCxnSpPr/>
              <p:nvPr/>
            </p:nvCxnSpPr>
            <p:spPr>
              <a:xfrm>
                <a:off x="216745" y="415952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23" name="Google Shape;23;p216"/>
            <p:cNvGrpSpPr/>
            <p:nvPr/>
          </p:nvGrpSpPr>
          <p:grpSpPr>
            <a:xfrm>
              <a:off x="270520" y="1140367"/>
              <a:ext cx="175260" cy="2488023"/>
              <a:chOff x="129115" y="1196929"/>
              <a:chExt cx="175260" cy="2488023"/>
            </a:xfrm>
          </p:grpSpPr>
          <p:cxnSp>
            <p:nvCxnSpPr>
              <p:cNvPr id="24" name="Google Shape;24;p216"/>
              <p:cNvCxnSpPr/>
              <p:nvPr/>
            </p:nvCxnSpPr>
            <p:spPr>
              <a:xfrm flipH="1">
                <a:off x="214345" y="1402852"/>
                <a:ext cx="2400" cy="2282100"/>
              </a:xfrm>
              <a:prstGeom prst="straightConnector1">
                <a:avLst/>
              </a:prstGeom>
              <a:noFill/>
              <a:ln w="12700" cap="flat" cmpd="sng">
                <a:solidFill>
                  <a:schemeClr val="dk2"/>
                </a:solidFill>
                <a:prstDash val="solid"/>
                <a:round/>
                <a:headEnd type="none" w="sm" len="sm"/>
                <a:tailEnd type="none" w="sm" len="sm"/>
              </a:ln>
            </p:spPr>
          </p:cxnSp>
          <p:sp>
            <p:nvSpPr>
              <p:cNvPr id="25" name="Google Shape;25;p216"/>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1_Caption 14">
    <p:spTree>
      <p:nvGrpSpPr>
        <p:cNvPr id="1" name="Shape 246"/>
        <p:cNvGrpSpPr/>
        <p:nvPr/>
      </p:nvGrpSpPr>
      <p:grpSpPr>
        <a:xfrm>
          <a:off x="0" y="0"/>
          <a:ext cx="0" cy="0"/>
          <a:chOff x="0" y="0"/>
          <a:chExt cx="0" cy="0"/>
        </a:xfrm>
      </p:grpSpPr>
      <p:sp>
        <p:nvSpPr>
          <p:cNvPr id="247" name="Google Shape;247;p241"/>
          <p:cNvSpPr/>
          <p:nvPr/>
        </p:nvSpPr>
        <p:spPr>
          <a:xfrm>
            <a:off x="0" y="-1"/>
            <a:ext cx="4898780" cy="5143498"/>
          </a:xfrm>
          <a:prstGeom prst="rect">
            <a:avLst/>
          </a:prstGeom>
          <a:solidFill>
            <a:srgbClr val="22366A"/>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050" b="0" i="0" u="none" strike="noStrike" cap="none">
              <a:solidFill>
                <a:schemeClr val="lt1"/>
              </a:solidFill>
              <a:latin typeface="Arial"/>
              <a:ea typeface="Arial"/>
              <a:cs typeface="Arial"/>
              <a:sym typeface="Arial"/>
            </a:endParaRPr>
          </a:p>
        </p:txBody>
      </p:sp>
      <p:pic>
        <p:nvPicPr>
          <p:cNvPr id="248" name="Google Shape;248;p241"/>
          <p:cNvPicPr preferRelativeResize="0"/>
          <p:nvPr/>
        </p:nvPicPr>
        <p:blipFill rotWithShape="1">
          <a:blip r:embed="rId2">
            <a:alphaModFix/>
          </a:blip>
          <a:srcRect l="20639" r="24166"/>
          <a:stretch/>
        </p:blipFill>
        <p:spPr>
          <a:xfrm>
            <a:off x="4885624" y="3"/>
            <a:ext cx="4258376" cy="5143498"/>
          </a:xfrm>
          <a:prstGeom prst="rect">
            <a:avLst/>
          </a:prstGeom>
          <a:noFill/>
          <a:ln>
            <a:noFill/>
          </a:ln>
        </p:spPr>
      </p:pic>
      <p:pic>
        <p:nvPicPr>
          <p:cNvPr id="249" name="Google Shape;249;p241"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250" name="Google Shape;250;p241"/>
          <p:cNvSpPr/>
          <p:nvPr/>
        </p:nvSpPr>
        <p:spPr>
          <a:xfrm>
            <a:off x="0" y="378373"/>
            <a:ext cx="3866493" cy="461141"/>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sp>
        <p:nvSpPr>
          <p:cNvPr id="251" name="Google Shape;251;p241"/>
          <p:cNvSpPr txBox="1">
            <a:spLocks noGrp="1"/>
          </p:cNvSpPr>
          <p:nvPr>
            <p:ph type="title"/>
          </p:nvPr>
        </p:nvSpPr>
        <p:spPr>
          <a:xfrm>
            <a:off x="144711" y="436897"/>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52" name="Google Shape;252;p241"/>
          <p:cNvSpPr txBox="1">
            <a:spLocks noGrp="1"/>
          </p:cNvSpPr>
          <p:nvPr>
            <p:ph type="body" idx="1"/>
          </p:nvPr>
        </p:nvSpPr>
        <p:spPr>
          <a:xfrm>
            <a:off x="144711" y="1422475"/>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53" name="Google Shape;253;p241"/>
          <p:cNvSpPr txBox="1">
            <a:spLocks noGrp="1"/>
          </p:cNvSpPr>
          <p:nvPr>
            <p:ph type="body" idx="2"/>
          </p:nvPr>
        </p:nvSpPr>
        <p:spPr>
          <a:xfrm>
            <a:off x="144711" y="954389"/>
            <a:ext cx="4343206" cy="358011"/>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lt1"/>
              </a:buClr>
              <a:buSzPts val="1500"/>
              <a:buFont typeface="Arial"/>
              <a:buAutoNum type="alphaUcPeriod"/>
              <a:defRPr sz="15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1_Caption 15">
    <p:spTree>
      <p:nvGrpSpPr>
        <p:cNvPr id="1" name="Shape 254"/>
        <p:cNvGrpSpPr/>
        <p:nvPr/>
      </p:nvGrpSpPr>
      <p:grpSpPr>
        <a:xfrm>
          <a:off x="0" y="0"/>
          <a:ext cx="0" cy="0"/>
          <a:chOff x="0" y="0"/>
          <a:chExt cx="0" cy="0"/>
        </a:xfrm>
      </p:grpSpPr>
      <p:grpSp>
        <p:nvGrpSpPr>
          <p:cNvPr id="255" name="Google Shape;255;p242"/>
          <p:cNvGrpSpPr/>
          <p:nvPr/>
        </p:nvGrpSpPr>
        <p:grpSpPr>
          <a:xfrm>
            <a:off x="2494464" y="494214"/>
            <a:ext cx="4155074" cy="4155073"/>
            <a:chOff x="2119794" y="-36836"/>
            <a:chExt cx="5217173" cy="5217173"/>
          </a:xfrm>
        </p:grpSpPr>
        <p:sp>
          <p:nvSpPr>
            <p:cNvPr id="256" name="Google Shape;256;p242"/>
            <p:cNvSpPr/>
            <p:nvPr/>
          </p:nvSpPr>
          <p:spPr>
            <a:xfrm rot="-10121413">
              <a:off x="5995473" y="1510692"/>
              <a:ext cx="1065477"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57" name="Google Shape;257;p242"/>
            <p:cNvSpPr/>
            <p:nvPr/>
          </p:nvSpPr>
          <p:spPr>
            <a:xfrm rot="1811965">
              <a:off x="2648325" y="3118285"/>
              <a:ext cx="827384"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258" name="Google Shape;258;p242"/>
            <p:cNvGrpSpPr/>
            <p:nvPr/>
          </p:nvGrpSpPr>
          <p:grpSpPr>
            <a:xfrm>
              <a:off x="2119794" y="-36836"/>
              <a:ext cx="5217173" cy="5217173"/>
              <a:chOff x="2334961" y="334711"/>
              <a:chExt cx="4626477" cy="4626477"/>
            </a:xfrm>
          </p:grpSpPr>
          <p:grpSp>
            <p:nvGrpSpPr>
              <p:cNvPr id="259" name="Google Shape;259;p242"/>
              <p:cNvGrpSpPr/>
              <p:nvPr/>
            </p:nvGrpSpPr>
            <p:grpSpPr>
              <a:xfrm>
                <a:off x="2334961" y="334711"/>
                <a:ext cx="4626477" cy="4626477"/>
                <a:chOff x="2334961" y="334711"/>
                <a:chExt cx="4626477" cy="4626477"/>
              </a:xfrm>
            </p:grpSpPr>
            <p:sp>
              <p:nvSpPr>
                <p:cNvPr id="260" name="Google Shape;260;p242"/>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61" name="Google Shape;261;p242"/>
                <p:cNvSpPr/>
                <p:nvPr/>
              </p:nvSpPr>
              <p:spPr>
                <a:xfrm rot="-3390336">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62" name="Google Shape;262;p242"/>
                <p:cNvSpPr/>
                <p:nvPr/>
              </p:nvSpPr>
              <p:spPr>
                <a:xfrm rot="-5737848">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63" name="Google Shape;263;p242"/>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64" name="Google Shape;264;p242"/>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265" name="Google Shape;265;p242"/>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cSld name="1_Caption 16">
    <p:spTree>
      <p:nvGrpSpPr>
        <p:cNvPr id="1" name="Shape 266"/>
        <p:cNvGrpSpPr/>
        <p:nvPr/>
      </p:nvGrpSpPr>
      <p:grpSpPr>
        <a:xfrm>
          <a:off x="0" y="0"/>
          <a:ext cx="0" cy="0"/>
          <a:chOff x="0" y="0"/>
          <a:chExt cx="0" cy="0"/>
        </a:xfrm>
      </p:grpSpPr>
      <p:grpSp>
        <p:nvGrpSpPr>
          <p:cNvPr id="267" name="Google Shape;267;p243"/>
          <p:cNvGrpSpPr/>
          <p:nvPr/>
        </p:nvGrpSpPr>
        <p:grpSpPr>
          <a:xfrm>
            <a:off x="2494465" y="494214"/>
            <a:ext cx="4155072" cy="4155073"/>
            <a:chOff x="2119794" y="-36836"/>
            <a:chExt cx="5217173" cy="5217173"/>
          </a:xfrm>
        </p:grpSpPr>
        <p:sp>
          <p:nvSpPr>
            <p:cNvPr id="268" name="Google Shape;268;p243"/>
            <p:cNvSpPr/>
            <p:nvPr/>
          </p:nvSpPr>
          <p:spPr>
            <a:xfrm rot="-10121413">
              <a:off x="5995473" y="1510692"/>
              <a:ext cx="1065477"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69" name="Google Shape;269;p243"/>
            <p:cNvSpPr/>
            <p:nvPr/>
          </p:nvSpPr>
          <p:spPr>
            <a:xfrm rot="1811965">
              <a:off x="2648325" y="3118285"/>
              <a:ext cx="827384"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270" name="Google Shape;270;p243"/>
            <p:cNvGrpSpPr/>
            <p:nvPr/>
          </p:nvGrpSpPr>
          <p:grpSpPr>
            <a:xfrm>
              <a:off x="2119794" y="-36836"/>
              <a:ext cx="5217173" cy="5217173"/>
              <a:chOff x="2334961" y="334711"/>
              <a:chExt cx="4626477" cy="4626477"/>
            </a:xfrm>
          </p:grpSpPr>
          <p:grpSp>
            <p:nvGrpSpPr>
              <p:cNvPr id="271" name="Google Shape;271;p243"/>
              <p:cNvGrpSpPr/>
              <p:nvPr/>
            </p:nvGrpSpPr>
            <p:grpSpPr>
              <a:xfrm>
                <a:off x="2334961" y="334711"/>
                <a:ext cx="4626477" cy="4626477"/>
                <a:chOff x="2334961" y="334711"/>
                <a:chExt cx="4626477" cy="4626477"/>
              </a:xfrm>
            </p:grpSpPr>
            <p:sp>
              <p:nvSpPr>
                <p:cNvPr id="272" name="Google Shape;272;p243"/>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73" name="Google Shape;273;p243"/>
                <p:cNvSpPr/>
                <p:nvPr/>
              </p:nvSpPr>
              <p:spPr>
                <a:xfrm rot="-3390336">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274" name="Google Shape;274;p243"/>
                <p:cNvSpPr/>
                <p:nvPr/>
              </p:nvSpPr>
              <p:spPr>
                <a:xfrm rot="-5737848">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75" name="Google Shape;275;p243"/>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76" name="Google Shape;276;p243"/>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C18A3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277" name="Google Shape;277;p243"/>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1_Caption 17">
    <p:spTree>
      <p:nvGrpSpPr>
        <p:cNvPr id="1" name="Shape 278"/>
        <p:cNvGrpSpPr/>
        <p:nvPr/>
      </p:nvGrpSpPr>
      <p:grpSpPr>
        <a:xfrm>
          <a:off x="0" y="0"/>
          <a:ext cx="0" cy="0"/>
          <a:chOff x="0" y="0"/>
          <a:chExt cx="0" cy="0"/>
        </a:xfrm>
      </p:grpSpPr>
      <p:pic>
        <p:nvPicPr>
          <p:cNvPr id="279" name="Google Shape;279;p244"/>
          <p:cNvPicPr preferRelativeResize="0"/>
          <p:nvPr/>
        </p:nvPicPr>
        <p:blipFill rotWithShape="1">
          <a:blip r:embed="rId2">
            <a:alphaModFix/>
          </a:blip>
          <a:srcRect/>
          <a:stretch/>
        </p:blipFill>
        <p:spPr>
          <a:xfrm>
            <a:off x="2924496" y="901633"/>
            <a:ext cx="3295009" cy="3449032"/>
          </a:xfrm>
          <a:prstGeom prst="rect">
            <a:avLst/>
          </a:prstGeom>
          <a:noFill/>
          <a:ln>
            <a:noFill/>
          </a:ln>
        </p:spPr>
      </p:pic>
      <p:sp>
        <p:nvSpPr>
          <p:cNvPr id="280" name="Google Shape;280;p244"/>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1_Caption 18">
    <p:spTree>
      <p:nvGrpSpPr>
        <p:cNvPr id="1" name="Shape 281"/>
        <p:cNvGrpSpPr/>
        <p:nvPr/>
      </p:nvGrpSpPr>
      <p:grpSpPr>
        <a:xfrm>
          <a:off x="0" y="0"/>
          <a:ext cx="0" cy="0"/>
          <a:chOff x="0" y="0"/>
          <a:chExt cx="0" cy="0"/>
        </a:xfrm>
      </p:grpSpPr>
      <p:pic>
        <p:nvPicPr>
          <p:cNvPr id="282" name="Google Shape;282;p245"/>
          <p:cNvPicPr preferRelativeResize="0"/>
          <p:nvPr/>
        </p:nvPicPr>
        <p:blipFill rotWithShape="1">
          <a:blip r:embed="rId2">
            <a:alphaModFix/>
          </a:blip>
          <a:srcRect/>
          <a:stretch/>
        </p:blipFill>
        <p:spPr>
          <a:xfrm>
            <a:off x="2555408" y="637575"/>
            <a:ext cx="4004832" cy="4042613"/>
          </a:xfrm>
          <a:prstGeom prst="rect">
            <a:avLst/>
          </a:prstGeom>
          <a:noFill/>
          <a:ln>
            <a:noFill/>
          </a:ln>
        </p:spPr>
      </p:pic>
      <p:sp>
        <p:nvSpPr>
          <p:cNvPr id="283" name="Google Shape;283;p245"/>
          <p:cNvSpPr txBox="1">
            <a:spLocks noGrp="1"/>
          </p:cNvSpPr>
          <p:nvPr>
            <p:ph type="body" idx="1"/>
          </p:nvPr>
        </p:nvSpPr>
        <p:spPr>
          <a:xfrm>
            <a:off x="3028189"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1_Caption 19">
    <p:spTree>
      <p:nvGrpSpPr>
        <p:cNvPr id="1" name="Shape 284"/>
        <p:cNvGrpSpPr/>
        <p:nvPr/>
      </p:nvGrpSpPr>
      <p:grpSpPr>
        <a:xfrm>
          <a:off x="0" y="0"/>
          <a:ext cx="0" cy="0"/>
          <a:chOff x="0" y="0"/>
          <a:chExt cx="0" cy="0"/>
        </a:xfrm>
      </p:grpSpPr>
      <p:pic>
        <p:nvPicPr>
          <p:cNvPr id="285" name="Google Shape;285;p246" descr="Icon&#10;&#10;Description automatically generated"/>
          <p:cNvPicPr preferRelativeResize="0"/>
          <p:nvPr/>
        </p:nvPicPr>
        <p:blipFill rotWithShape="1">
          <a:blip r:embed="rId2">
            <a:alphaModFix/>
          </a:blip>
          <a:srcRect/>
          <a:stretch/>
        </p:blipFill>
        <p:spPr>
          <a:xfrm>
            <a:off x="2360040" y="277448"/>
            <a:ext cx="4422039" cy="4588604"/>
          </a:xfrm>
          <a:prstGeom prst="rect">
            <a:avLst/>
          </a:prstGeom>
          <a:noFill/>
          <a:ln>
            <a:noFill/>
          </a:ln>
        </p:spPr>
      </p:pic>
      <p:sp>
        <p:nvSpPr>
          <p:cNvPr id="286" name="Google Shape;286;p246"/>
          <p:cNvSpPr txBox="1">
            <a:spLocks noGrp="1"/>
          </p:cNvSpPr>
          <p:nvPr>
            <p:ph type="body" idx="1"/>
          </p:nvPr>
        </p:nvSpPr>
        <p:spPr>
          <a:xfrm>
            <a:off x="3117397" y="2666490"/>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7" name="Google Shape;287;p246"/>
          <p:cNvSpPr txBox="1">
            <a:spLocks noGrp="1"/>
          </p:cNvSpPr>
          <p:nvPr>
            <p:ph type="body" idx="2"/>
          </p:nvPr>
        </p:nvSpPr>
        <p:spPr>
          <a:xfrm>
            <a:off x="2894151" y="1477631"/>
            <a:ext cx="1510581" cy="50728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aption">
  <p:cSld name="1_Caption 20">
    <p:spTree>
      <p:nvGrpSpPr>
        <p:cNvPr id="1" name="Shape 288"/>
        <p:cNvGrpSpPr/>
        <p:nvPr/>
      </p:nvGrpSpPr>
      <p:grpSpPr>
        <a:xfrm>
          <a:off x="0" y="0"/>
          <a:ext cx="0" cy="0"/>
          <a:chOff x="0" y="0"/>
          <a:chExt cx="0" cy="0"/>
        </a:xfrm>
      </p:grpSpPr>
      <p:pic>
        <p:nvPicPr>
          <p:cNvPr id="289" name="Google Shape;289;p24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90" name="Google Shape;290;p247"/>
          <p:cNvSpPr/>
          <p:nvPr/>
        </p:nvSpPr>
        <p:spPr>
          <a:xfrm>
            <a:off x="496108" y="1739452"/>
            <a:ext cx="840827" cy="1856806"/>
          </a:xfrm>
          <a:prstGeom prst="roundRect">
            <a:avLst>
              <a:gd name="adj" fmla="val 11078"/>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91" name="Google Shape;291;p247"/>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92" name="Google Shape;292;p247"/>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93" name="Google Shape;293;p247"/>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94" name="Google Shape;294;p247"/>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295" name="Google Shape;295;p247"/>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96" name="Google Shape;296;p247"/>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7" name="Google Shape;297;p247"/>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8" name="Google Shape;298;p24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9" name="Google Shape;299;p24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cSld name="1_Caption 21">
    <p:spTree>
      <p:nvGrpSpPr>
        <p:cNvPr id="1" name="Shape 300"/>
        <p:cNvGrpSpPr/>
        <p:nvPr/>
      </p:nvGrpSpPr>
      <p:grpSpPr>
        <a:xfrm>
          <a:off x="0" y="0"/>
          <a:ext cx="0" cy="0"/>
          <a:chOff x="0" y="0"/>
          <a:chExt cx="0" cy="0"/>
        </a:xfrm>
      </p:grpSpPr>
      <p:pic>
        <p:nvPicPr>
          <p:cNvPr id="301" name="Google Shape;301;p24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02" name="Google Shape;302;p248"/>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03" name="Google Shape;303;p248"/>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04" name="Google Shape;304;p248"/>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305" name="Google Shape;305;p248"/>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06" name="Google Shape;306;p248"/>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07" name="Google Shape;307;p248"/>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308" name="Google Shape;308;p248"/>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9" name="Google Shape;309;p248"/>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0" name="Google Shape;310;p24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1" name="Google Shape;311;p24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cSld name="1_Caption 22">
    <p:spTree>
      <p:nvGrpSpPr>
        <p:cNvPr id="1" name="Shape 312"/>
        <p:cNvGrpSpPr/>
        <p:nvPr/>
      </p:nvGrpSpPr>
      <p:grpSpPr>
        <a:xfrm>
          <a:off x="0" y="0"/>
          <a:ext cx="0" cy="0"/>
          <a:chOff x="0" y="0"/>
          <a:chExt cx="0" cy="0"/>
        </a:xfrm>
      </p:grpSpPr>
      <p:pic>
        <p:nvPicPr>
          <p:cNvPr id="313" name="Google Shape;313;p24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314" name="Google Shape;314;p249"/>
          <p:cNvCxnSpPr/>
          <p:nvPr/>
        </p:nvCxnSpPr>
        <p:spPr>
          <a:xfrm rot="10800000" flipH="1">
            <a:off x="0" y="2140588"/>
            <a:ext cx="9143999" cy="1"/>
          </a:xfrm>
          <a:prstGeom prst="straightConnector1">
            <a:avLst/>
          </a:prstGeom>
          <a:noFill/>
          <a:ln w="9525" cap="flat" cmpd="sng">
            <a:solidFill>
              <a:srgbClr val="D8D8D8"/>
            </a:solidFill>
            <a:prstDash val="solid"/>
            <a:round/>
            <a:headEnd type="none" w="sm" len="sm"/>
            <a:tailEnd type="none" w="sm" len="sm"/>
          </a:ln>
        </p:spPr>
      </p:cxnSp>
      <p:grpSp>
        <p:nvGrpSpPr>
          <p:cNvPr id="315" name="Google Shape;315;p249"/>
          <p:cNvGrpSpPr/>
          <p:nvPr/>
        </p:nvGrpSpPr>
        <p:grpSpPr>
          <a:xfrm>
            <a:off x="2257341" y="1861278"/>
            <a:ext cx="560368" cy="825149"/>
            <a:chOff x="2257341" y="1871217"/>
            <a:chExt cx="560368" cy="825149"/>
          </a:xfrm>
        </p:grpSpPr>
        <p:sp>
          <p:nvSpPr>
            <p:cNvPr id="316" name="Google Shape;316;p249"/>
            <p:cNvSpPr/>
            <p:nvPr/>
          </p:nvSpPr>
          <p:spPr>
            <a:xfrm rot="2700000">
              <a:off x="2339405" y="1953281"/>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17" name="Google Shape;317;p249"/>
            <p:cNvSpPr/>
            <p:nvPr/>
          </p:nvSpPr>
          <p:spPr>
            <a:xfrm rot="2700000">
              <a:off x="2339405"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318" name="Google Shape;318;p249"/>
            <p:cNvCxnSpPr/>
            <p:nvPr/>
          </p:nvCxnSpPr>
          <p:spPr>
            <a:xfrm>
              <a:off x="2537525"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319" name="Google Shape;319;p249"/>
            <p:cNvSpPr/>
            <p:nvPr/>
          </p:nvSpPr>
          <p:spPr>
            <a:xfrm rot="2700000">
              <a:off x="2416331" y="2138998"/>
              <a:ext cx="242388" cy="242388"/>
            </a:xfrm>
            <a:prstGeom prst="rect">
              <a:avLst/>
            </a:prstGeom>
            <a:solidFill>
              <a:srgbClr val="8DA2DB"/>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320" name="Google Shape;320;p249"/>
          <p:cNvGrpSpPr/>
          <p:nvPr/>
        </p:nvGrpSpPr>
        <p:grpSpPr>
          <a:xfrm>
            <a:off x="6326292" y="1861278"/>
            <a:ext cx="560368" cy="825149"/>
            <a:chOff x="6326292" y="1871217"/>
            <a:chExt cx="560368" cy="825149"/>
          </a:xfrm>
        </p:grpSpPr>
        <p:sp>
          <p:nvSpPr>
            <p:cNvPr id="321" name="Google Shape;321;p249"/>
            <p:cNvSpPr/>
            <p:nvPr/>
          </p:nvSpPr>
          <p:spPr>
            <a:xfrm rot="2700000">
              <a:off x="6408356" y="1953281"/>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22" name="Google Shape;322;p249"/>
            <p:cNvSpPr/>
            <p:nvPr/>
          </p:nvSpPr>
          <p:spPr>
            <a:xfrm rot="2700000">
              <a:off x="6408356"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323" name="Google Shape;323;p249"/>
            <p:cNvCxnSpPr/>
            <p:nvPr/>
          </p:nvCxnSpPr>
          <p:spPr>
            <a:xfrm>
              <a:off x="6606476"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324" name="Google Shape;324;p249"/>
            <p:cNvSpPr/>
            <p:nvPr/>
          </p:nvSpPr>
          <p:spPr>
            <a:xfrm rot="2700000">
              <a:off x="6485282" y="2138998"/>
              <a:ext cx="242388" cy="242388"/>
            </a:xfrm>
            <a:prstGeom prst="rect">
              <a:avLst/>
            </a:prstGeom>
            <a:solidFill>
              <a:srgbClr val="EAD1AA"/>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325" name="Google Shape;325;p249"/>
          <p:cNvSpPr txBox="1">
            <a:spLocks noGrp="1"/>
          </p:cNvSpPr>
          <p:nvPr>
            <p:ph type="body" idx="1"/>
          </p:nvPr>
        </p:nvSpPr>
        <p:spPr>
          <a:xfrm>
            <a:off x="108292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26" name="Google Shape;326;p249"/>
          <p:cNvSpPr txBox="1">
            <a:spLocks noGrp="1"/>
          </p:cNvSpPr>
          <p:nvPr>
            <p:ph type="body" idx="2"/>
          </p:nvPr>
        </p:nvSpPr>
        <p:spPr>
          <a:xfrm>
            <a:off x="515187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27" name="Google Shape;327;p249"/>
          <p:cNvSpPr txBox="1">
            <a:spLocks noGrp="1"/>
          </p:cNvSpPr>
          <p:nvPr>
            <p:ph type="body" idx="3"/>
          </p:nvPr>
        </p:nvSpPr>
        <p:spPr>
          <a:xfrm>
            <a:off x="108292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28" name="Google Shape;328;p249"/>
          <p:cNvSpPr txBox="1">
            <a:spLocks noGrp="1"/>
          </p:cNvSpPr>
          <p:nvPr>
            <p:ph type="body" idx="4"/>
          </p:nvPr>
        </p:nvSpPr>
        <p:spPr>
          <a:xfrm>
            <a:off x="515187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29" name="Google Shape;329;p24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0" name="Google Shape;330;p24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cSld name="1_Caption 23">
    <p:spTree>
      <p:nvGrpSpPr>
        <p:cNvPr id="1" name="Shape 331"/>
        <p:cNvGrpSpPr/>
        <p:nvPr/>
      </p:nvGrpSpPr>
      <p:grpSpPr>
        <a:xfrm>
          <a:off x="0" y="0"/>
          <a:ext cx="0" cy="0"/>
          <a:chOff x="0" y="0"/>
          <a:chExt cx="0" cy="0"/>
        </a:xfrm>
      </p:grpSpPr>
      <p:pic>
        <p:nvPicPr>
          <p:cNvPr id="332" name="Google Shape;332;p25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33" name="Google Shape;333;p250"/>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34" name="Google Shape;334;p250"/>
          <p:cNvSpPr/>
          <p:nvPr/>
        </p:nvSpPr>
        <p:spPr>
          <a:xfrm>
            <a:off x="919659"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35" name="Google Shape;335;p250"/>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336" name="Google Shape;336;p250"/>
          <p:cNvSpPr txBox="1">
            <a:spLocks noGrp="1"/>
          </p:cNvSpPr>
          <p:nvPr>
            <p:ph type="body" idx="1"/>
          </p:nvPr>
        </p:nvSpPr>
        <p:spPr>
          <a:xfrm>
            <a:off x="1086864"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7" name="Google Shape;337;p250"/>
          <p:cNvSpPr/>
          <p:nvPr/>
        </p:nvSpPr>
        <p:spPr>
          <a:xfrm>
            <a:off x="3465552" y="1739452"/>
            <a:ext cx="840827" cy="1856806"/>
          </a:xfrm>
          <a:prstGeom prst="roundRect">
            <a:avLst>
              <a:gd name="adj" fmla="val 11078"/>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38" name="Google Shape;338;p250"/>
          <p:cNvSpPr/>
          <p:nvPr/>
        </p:nvSpPr>
        <p:spPr>
          <a:xfrm>
            <a:off x="3889103"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39" name="Google Shape;339;p250"/>
          <p:cNvSpPr txBox="1"/>
          <p:nvPr/>
        </p:nvSpPr>
        <p:spPr>
          <a:xfrm>
            <a:off x="3457696"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340" name="Google Shape;340;p250"/>
          <p:cNvSpPr txBox="1">
            <a:spLocks noGrp="1"/>
          </p:cNvSpPr>
          <p:nvPr>
            <p:ph type="body" idx="2"/>
          </p:nvPr>
        </p:nvSpPr>
        <p:spPr>
          <a:xfrm>
            <a:off x="4056308"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1" name="Google Shape;341;p250"/>
          <p:cNvSpPr/>
          <p:nvPr/>
        </p:nvSpPr>
        <p:spPr>
          <a:xfrm>
            <a:off x="6434995" y="1739452"/>
            <a:ext cx="840827" cy="1856806"/>
          </a:xfrm>
          <a:prstGeom prst="roundRect">
            <a:avLst>
              <a:gd name="adj" fmla="val 11078"/>
            </a:avLst>
          </a:prstGeom>
          <a:solidFill>
            <a:srgbClr val="E094A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42" name="Google Shape;342;p250"/>
          <p:cNvSpPr/>
          <p:nvPr/>
        </p:nvSpPr>
        <p:spPr>
          <a:xfrm>
            <a:off x="6858546"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Public Sans"/>
              <a:ea typeface="Public Sans"/>
              <a:cs typeface="Public Sans"/>
              <a:sym typeface="Public Sans"/>
            </a:endParaRPr>
          </a:p>
        </p:txBody>
      </p:sp>
      <p:sp>
        <p:nvSpPr>
          <p:cNvPr id="343" name="Google Shape;343;p250"/>
          <p:cNvSpPr txBox="1"/>
          <p:nvPr/>
        </p:nvSpPr>
        <p:spPr>
          <a:xfrm>
            <a:off x="6427139"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US" sz="1600" b="1" i="1" u="none" strike="noStrike" cap="none">
                <a:solidFill>
                  <a:schemeClr val="lt1"/>
                </a:solidFill>
                <a:latin typeface="Public Sans"/>
                <a:ea typeface="Public Sans"/>
                <a:cs typeface="Public Sans"/>
                <a:sym typeface="Public Sans"/>
              </a:rPr>
              <a:t>3</a:t>
            </a:r>
            <a:endParaRPr sz="1600" b="0" i="1" u="none" strike="noStrike" cap="none">
              <a:solidFill>
                <a:schemeClr val="lt1"/>
              </a:solidFill>
              <a:latin typeface="Public Sans"/>
              <a:ea typeface="Public Sans"/>
              <a:cs typeface="Public Sans"/>
              <a:sym typeface="Public Sans"/>
            </a:endParaRPr>
          </a:p>
        </p:txBody>
      </p:sp>
      <p:sp>
        <p:nvSpPr>
          <p:cNvPr id="344" name="Google Shape;344;p250"/>
          <p:cNvSpPr txBox="1">
            <a:spLocks noGrp="1"/>
          </p:cNvSpPr>
          <p:nvPr>
            <p:ph type="body" idx="3"/>
          </p:nvPr>
        </p:nvSpPr>
        <p:spPr>
          <a:xfrm>
            <a:off x="7025751"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5" name="Google Shape;345;p25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6" name="Google Shape;346;p25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5">
    <p:spTree>
      <p:nvGrpSpPr>
        <p:cNvPr id="1" name="Shape 26"/>
        <p:cNvGrpSpPr/>
        <p:nvPr/>
      </p:nvGrpSpPr>
      <p:grpSpPr>
        <a:xfrm>
          <a:off x="0" y="0"/>
          <a:ext cx="0" cy="0"/>
          <a:chOff x="0" y="0"/>
          <a:chExt cx="0" cy="0"/>
        </a:xfrm>
      </p:grpSpPr>
      <p:pic>
        <p:nvPicPr>
          <p:cNvPr id="27" name="Google Shape;27;p28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8" name="Google Shape;28;p28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 name="Google Shape;29;p28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0" name="Google Shape;30;p282"/>
          <p:cNvGrpSpPr/>
          <p:nvPr/>
        </p:nvGrpSpPr>
        <p:grpSpPr>
          <a:xfrm>
            <a:off x="2441263" y="1060409"/>
            <a:ext cx="4259386" cy="3399177"/>
            <a:chOff x="2441263" y="1068029"/>
            <a:chExt cx="4259386" cy="3399177"/>
          </a:xfrm>
        </p:grpSpPr>
        <p:pic>
          <p:nvPicPr>
            <p:cNvPr id="31" name="Google Shape;31;p282" descr="Icon&#10;&#10;Description automatically generated"/>
            <p:cNvPicPr preferRelativeResize="0"/>
            <p:nvPr/>
          </p:nvPicPr>
          <p:blipFill rotWithShape="1">
            <a:blip r:embed="rId3">
              <a:alphaModFix/>
            </a:blip>
            <a:srcRect/>
            <a:stretch/>
          </p:blipFill>
          <p:spPr>
            <a:xfrm>
              <a:off x="2625376" y="1068029"/>
              <a:ext cx="3885072" cy="3371043"/>
            </a:xfrm>
            <a:prstGeom prst="rect">
              <a:avLst/>
            </a:prstGeom>
            <a:noFill/>
            <a:ln>
              <a:noFill/>
            </a:ln>
          </p:spPr>
        </p:pic>
        <p:grpSp>
          <p:nvGrpSpPr>
            <p:cNvPr id="32" name="Google Shape;32;p282"/>
            <p:cNvGrpSpPr/>
            <p:nvPr/>
          </p:nvGrpSpPr>
          <p:grpSpPr>
            <a:xfrm>
              <a:off x="2441263" y="1089939"/>
              <a:ext cx="4259386" cy="3377267"/>
              <a:chOff x="2441263" y="1089939"/>
              <a:chExt cx="4259386" cy="3377267"/>
            </a:xfrm>
          </p:grpSpPr>
          <p:sp>
            <p:nvSpPr>
              <p:cNvPr id="33" name="Google Shape;33;p282"/>
              <p:cNvSpPr/>
              <p:nvPr/>
            </p:nvSpPr>
            <p:spPr>
              <a:xfrm>
                <a:off x="6618723" y="2315344"/>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4" name="Google Shape;34;p282"/>
              <p:cNvSpPr/>
              <p:nvPr/>
            </p:nvSpPr>
            <p:spPr>
              <a:xfrm>
                <a:off x="6426200" y="356753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5" name="Google Shape;35;p282"/>
              <p:cNvSpPr/>
              <p:nvPr/>
            </p:nvSpPr>
            <p:spPr>
              <a:xfrm>
                <a:off x="5448688" y="4385279"/>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6" name="Google Shape;36;p282"/>
              <p:cNvSpPr/>
              <p:nvPr/>
            </p:nvSpPr>
            <p:spPr>
              <a:xfrm>
                <a:off x="6444214" y="1089939"/>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7" name="Google Shape;37;p282"/>
              <p:cNvSpPr/>
              <p:nvPr/>
            </p:nvSpPr>
            <p:spPr>
              <a:xfrm>
                <a:off x="2441263" y="2315345"/>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8" name="Google Shape;38;p282"/>
              <p:cNvSpPr/>
              <p:nvPr/>
            </p:nvSpPr>
            <p:spPr>
              <a:xfrm>
                <a:off x="2619761" y="3574306"/>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39" name="Google Shape;39;p282"/>
              <p:cNvSpPr/>
              <p:nvPr/>
            </p:nvSpPr>
            <p:spPr>
              <a:xfrm>
                <a:off x="3592732" y="4385280"/>
                <a:ext cx="81926" cy="81926"/>
              </a:xfrm>
              <a:prstGeom prst="ellipse">
                <a:avLst/>
              </a:prstGeom>
              <a:solidFill>
                <a:srgbClr val="BC86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0" name="Google Shape;40;p282"/>
              <p:cNvSpPr/>
              <p:nvPr/>
            </p:nvSpPr>
            <p:spPr>
              <a:xfrm>
                <a:off x="2619761" y="1096713"/>
                <a:ext cx="81926" cy="81926"/>
              </a:xfrm>
              <a:prstGeom prst="ellipse">
                <a:avLst/>
              </a:prstGeom>
              <a:solidFill>
                <a:srgbClr val="03508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41" name="Google Shape;41;p282"/>
            <p:cNvGrpSpPr/>
            <p:nvPr/>
          </p:nvGrpSpPr>
          <p:grpSpPr>
            <a:xfrm>
              <a:off x="3551613" y="1402488"/>
              <a:ext cx="2053983" cy="2053983"/>
              <a:chOff x="3766548" y="1602249"/>
              <a:chExt cx="2053983" cy="2053983"/>
            </a:xfrm>
          </p:grpSpPr>
          <p:sp>
            <p:nvSpPr>
              <p:cNvPr id="42" name="Google Shape;42;p282"/>
              <p:cNvSpPr/>
              <p:nvPr/>
            </p:nvSpPr>
            <p:spPr>
              <a:xfrm>
                <a:off x="3766548" y="1602249"/>
                <a:ext cx="2053983" cy="2053983"/>
              </a:xfrm>
              <a:prstGeom prst="ellipse">
                <a:avLst/>
              </a:prstGeom>
              <a:solidFill>
                <a:srgbClr val="F2F2F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3" name="Google Shape;43;p282"/>
              <p:cNvSpPr/>
              <p:nvPr/>
            </p:nvSpPr>
            <p:spPr>
              <a:xfrm>
                <a:off x="3820905" y="1656606"/>
                <a:ext cx="1945269" cy="194526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44" name="Google Shape;44;p282"/>
          <p:cNvSpPr txBox="1">
            <a:spLocks noGrp="1"/>
          </p:cNvSpPr>
          <p:nvPr>
            <p:ph type="body" idx="1"/>
          </p:nvPr>
        </p:nvSpPr>
        <p:spPr>
          <a:xfrm>
            <a:off x="3719246" y="226441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 name="Google Shape;45;p282"/>
          <p:cNvSpPr txBox="1">
            <a:spLocks noGrp="1"/>
          </p:cNvSpPr>
          <p:nvPr>
            <p:ph type="body" idx="2"/>
          </p:nvPr>
        </p:nvSpPr>
        <p:spPr>
          <a:xfrm>
            <a:off x="817135"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 name="Google Shape;46;p282"/>
          <p:cNvSpPr txBox="1">
            <a:spLocks noGrp="1"/>
          </p:cNvSpPr>
          <p:nvPr>
            <p:ph type="body" idx="3"/>
          </p:nvPr>
        </p:nvSpPr>
        <p:spPr>
          <a:xfrm>
            <a:off x="633920"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 name="Google Shape;47;p282"/>
          <p:cNvSpPr txBox="1">
            <a:spLocks noGrp="1"/>
          </p:cNvSpPr>
          <p:nvPr>
            <p:ph type="body" idx="4"/>
          </p:nvPr>
        </p:nvSpPr>
        <p:spPr>
          <a:xfrm>
            <a:off x="803908"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 name="Google Shape;48;p282"/>
          <p:cNvSpPr txBox="1">
            <a:spLocks noGrp="1"/>
          </p:cNvSpPr>
          <p:nvPr>
            <p:ph type="body" idx="5"/>
          </p:nvPr>
        </p:nvSpPr>
        <p:spPr>
          <a:xfrm>
            <a:off x="1798245"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 name="Google Shape;49;p282"/>
          <p:cNvSpPr txBox="1">
            <a:spLocks noGrp="1"/>
          </p:cNvSpPr>
          <p:nvPr>
            <p:ph type="body" idx="6"/>
          </p:nvPr>
        </p:nvSpPr>
        <p:spPr>
          <a:xfrm>
            <a:off x="6615516" y="96110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 name="Google Shape;50;p282"/>
          <p:cNvSpPr txBox="1">
            <a:spLocks noGrp="1"/>
          </p:cNvSpPr>
          <p:nvPr>
            <p:ph type="body" idx="7"/>
          </p:nvPr>
        </p:nvSpPr>
        <p:spPr>
          <a:xfrm>
            <a:off x="6787154" y="218861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 name="Google Shape;51;p282"/>
          <p:cNvSpPr txBox="1">
            <a:spLocks noGrp="1"/>
          </p:cNvSpPr>
          <p:nvPr>
            <p:ph type="body" idx="8"/>
          </p:nvPr>
        </p:nvSpPr>
        <p:spPr>
          <a:xfrm>
            <a:off x="6602289" y="34488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 name="Google Shape;52;p282"/>
          <p:cNvSpPr txBox="1">
            <a:spLocks noGrp="1"/>
          </p:cNvSpPr>
          <p:nvPr>
            <p:ph type="body" idx="9"/>
          </p:nvPr>
        </p:nvSpPr>
        <p:spPr>
          <a:xfrm>
            <a:off x="5584940" y="425855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cSld name="1_Caption 24">
    <p:spTree>
      <p:nvGrpSpPr>
        <p:cNvPr id="1" name="Shape 347"/>
        <p:cNvGrpSpPr/>
        <p:nvPr/>
      </p:nvGrpSpPr>
      <p:grpSpPr>
        <a:xfrm>
          <a:off x="0" y="0"/>
          <a:ext cx="0" cy="0"/>
          <a:chOff x="0" y="0"/>
          <a:chExt cx="0" cy="0"/>
        </a:xfrm>
      </p:grpSpPr>
      <p:pic>
        <p:nvPicPr>
          <p:cNvPr id="348" name="Google Shape;348;p25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49" name="Google Shape;349;p251"/>
          <p:cNvGrpSpPr/>
          <p:nvPr/>
        </p:nvGrpSpPr>
        <p:grpSpPr>
          <a:xfrm>
            <a:off x="0" y="2399230"/>
            <a:ext cx="9144001" cy="2349751"/>
            <a:chOff x="0" y="2182920"/>
            <a:chExt cx="9144001" cy="2349751"/>
          </a:xfrm>
        </p:grpSpPr>
        <p:sp>
          <p:nvSpPr>
            <p:cNvPr id="350" name="Google Shape;350;p251"/>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51" name="Google Shape;351;p251"/>
            <p:cNvGrpSpPr/>
            <p:nvPr/>
          </p:nvGrpSpPr>
          <p:grpSpPr>
            <a:xfrm>
              <a:off x="1229347" y="2182920"/>
              <a:ext cx="6685306" cy="1002265"/>
              <a:chOff x="976268" y="2064936"/>
              <a:chExt cx="6685306" cy="1002265"/>
            </a:xfrm>
          </p:grpSpPr>
          <p:sp>
            <p:nvSpPr>
              <p:cNvPr id="352" name="Google Shape;352;p251"/>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3" name="Google Shape;353;p251"/>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4" name="Google Shape;354;p251"/>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55" name="Google Shape;355;p251"/>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6" name="Google Shape;356;p251"/>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7" name="Google Shape;357;p251"/>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8" name="Google Shape;358;p251"/>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9" name="Google Shape;359;p251"/>
          <p:cNvSpPr>
            <a:spLocks noGrp="1"/>
          </p:cNvSpPr>
          <p:nvPr>
            <p:ph type="pic" idx="5"/>
          </p:nvPr>
        </p:nvSpPr>
        <p:spPr>
          <a:xfrm>
            <a:off x="1460973" y="2631002"/>
            <a:ext cx="539010" cy="538720"/>
          </a:xfrm>
          <a:prstGeom prst="rect">
            <a:avLst/>
          </a:prstGeom>
          <a:noFill/>
          <a:ln>
            <a:noFill/>
          </a:ln>
        </p:spPr>
      </p:sp>
      <p:sp>
        <p:nvSpPr>
          <p:cNvPr id="360" name="Google Shape;360;p251"/>
          <p:cNvSpPr>
            <a:spLocks noGrp="1"/>
          </p:cNvSpPr>
          <p:nvPr>
            <p:ph type="pic" idx="6"/>
          </p:nvPr>
        </p:nvSpPr>
        <p:spPr>
          <a:xfrm>
            <a:off x="4302493" y="2631002"/>
            <a:ext cx="539010" cy="538720"/>
          </a:xfrm>
          <a:prstGeom prst="rect">
            <a:avLst/>
          </a:prstGeom>
          <a:noFill/>
          <a:ln>
            <a:noFill/>
          </a:ln>
        </p:spPr>
      </p:sp>
      <p:sp>
        <p:nvSpPr>
          <p:cNvPr id="361" name="Google Shape;361;p251"/>
          <p:cNvSpPr>
            <a:spLocks noGrp="1"/>
          </p:cNvSpPr>
          <p:nvPr>
            <p:ph type="pic" idx="7"/>
          </p:nvPr>
        </p:nvSpPr>
        <p:spPr>
          <a:xfrm>
            <a:off x="7144013" y="2631002"/>
            <a:ext cx="539010" cy="538720"/>
          </a:xfrm>
          <a:prstGeom prst="rect">
            <a:avLst/>
          </a:prstGeom>
          <a:noFill/>
          <a:ln>
            <a:noFill/>
          </a:ln>
        </p:spPr>
      </p:sp>
      <p:sp>
        <p:nvSpPr>
          <p:cNvPr id="362" name="Google Shape;362;p25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63" name="Google Shape;363;p25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1_Caption 25">
    <p:spTree>
      <p:nvGrpSpPr>
        <p:cNvPr id="1" name="Shape 364"/>
        <p:cNvGrpSpPr/>
        <p:nvPr/>
      </p:nvGrpSpPr>
      <p:grpSpPr>
        <a:xfrm>
          <a:off x="0" y="0"/>
          <a:ext cx="0" cy="0"/>
          <a:chOff x="0" y="0"/>
          <a:chExt cx="0" cy="0"/>
        </a:xfrm>
      </p:grpSpPr>
      <p:pic>
        <p:nvPicPr>
          <p:cNvPr id="365" name="Google Shape;365;p25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66" name="Google Shape;366;p252"/>
          <p:cNvGrpSpPr/>
          <p:nvPr/>
        </p:nvGrpSpPr>
        <p:grpSpPr>
          <a:xfrm>
            <a:off x="0" y="2399230"/>
            <a:ext cx="9144001" cy="2349751"/>
            <a:chOff x="0" y="2182920"/>
            <a:chExt cx="9144001" cy="2349751"/>
          </a:xfrm>
        </p:grpSpPr>
        <p:sp>
          <p:nvSpPr>
            <p:cNvPr id="367" name="Google Shape;367;p252"/>
            <p:cNvSpPr/>
            <p:nvPr/>
          </p:nvSpPr>
          <p:spPr>
            <a:xfrm>
              <a:off x="0" y="2689734"/>
              <a:ext cx="9144001" cy="184293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68" name="Google Shape;368;p252"/>
            <p:cNvGrpSpPr/>
            <p:nvPr/>
          </p:nvGrpSpPr>
          <p:grpSpPr>
            <a:xfrm>
              <a:off x="1229347" y="2182920"/>
              <a:ext cx="6685306" cy="1002265"/>
              <a:chOff x="976268" y="2064936"/>
              <a:chExt cx="6685306" cy="1002265"/>
            </a:xfrm>
          </p:grpSpPr>
          <p:sp>
            <p:nvSpPr>
              <p:cNvPr id="369" name="Google Shape;369;p252"/>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0" name="Google Shape;370;p252"/>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1" name="Google Shape;371;p252"/>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72" name="Google Shape;372;p252"/>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3" name="Google Shape;373;p252"/>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4" name="Google Shape;374;p252"/>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5" name="Google Shape;375;p252"/>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6" name="Google Shape;376;p252"/>
          <p:cNvSpPr>
            <a:spLocks noGrp="1"/>
          </p:cNvSpPr>
          <p:nvPr>
            <p:ph type="pic" idx="5"/>
          </p:nvPr>
        </p:nvSpPr>
        <p:spPr>
          <a:xfrm>
            <a:off x="1460973" y="2631002"/>
            <a:ext cx="539010" cy="538720"/>
          </a:xfrm>
          <a:prstGeom prst="rect">
            <a:avLst/>
          </a:prstGeom>
          <a:noFill/>
          <a:ln>
            <a:noFill/>
          </a:ln>
        </p:spPr>
      </p:sp>
      <p:sp>
        <p:nvSpPr>
          <p:cNvPr id="377" name="Google Shape;377;p252"/>
          <p:cNvSpPr>
            <a:spLocks noGrp="1"/>
          </p:cNvSpPr>
          <p:nvPr>
            <p:ph type="pic" idx="6"/>
          </p:nvPr>
        </p:nvSpPr>
        <p:spPr>
          <a:xfrm>
            <a:off x="4302493" y="2631002"/>
            <a:ext cx="539010" cy="538720"/>
          </a:xfrm>
          <a:prstGeom prst="rect">
            <a:avLst/>
          </a:prstGeom>
          <a:noFill/>
          <a:ln>
            <a:noFill/>
          </a:ln>
        </p:spPr>
      </p:sp>
      <p:sp>
        <p:nvSpPr>
          <p:cNvPr id="378" name="Google Shape;378;p252"/>
          <p:cNvSpPr>
            <a:spLocks noGrp="1"/>
          </p:cNvSpPr>
          <p:nvPr>
            <p:ph type="pic" idx="7"/>
          </p:nvPr>
        </p:nvSpPr>
        <p:spPr>
          <a:xfrm>
            <a:off x="7144013" y="2631002"/>
            <a:ext cx="539010" cy="538720"/>
          </a:xfrm>
          <a:prstGeom prst="rect">
            <a:avLst/>
          </a:prstGeom>
          <a:noFill/>
          <a:ln>
            <a:noFill/>
          </a:ln>
        </p:spPr>
      </p:sp>
      <p:sp>
        <p:nvSpPr>
          <p:cNvPr id="379" name="Google Shape;379;p25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80" name="Google Shape;380;p25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1_Caption 26">
    <p:spTree>
      <p:nvGrpSpPr>
        <p:cNvPr id="1" name="Shape 381"/>
        <p:cNvGrpSpPr/>
        <p:nvPr/>
      </p:nvGrpSpPr>
      <p:grpSpPr>
        <a:xfrm>
          <a:off x="0" y="0"/>
          <a:ext cx="0" cy="0"/>
          <a:chOff x="0" y="0"/>
          <a:chExt cx="0" cy="0"/>
        </a:xfrm>
      </p:grpSpPr>
      <p:pic>
        <p:nvPicPr>
          <p:cNvPr id="382" name="Google Shape;382;p25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83" name="Google Shape;383;p253"/>
          <p:cNvGrpSpPr/>
          <p:nvPr/>
        </p:nvGrpSpPr>
        <p:grpSpPr>
          <a:xfrm>
            <a:off x="0" y="2399230"/>
            <a:ext cx="9144001" cy="2349751"/>
            <a:chOff x="0" y="2182920"/>
            <a:chExt cx="9144001" cy="2349751"/>
          </a:xfrm>
        </p:grpSpPr>
        <p:sp>
          <p:nvSpPr>
            <p:cNvPr id="384" name="Google Shape;384;p253"/>
            <p:cNvSpPr/>
            <p:nvPr/>
          </p:nvSpPr>
          <p:spPr>
            <a:xfrm>
              <a:off x="0" y="2689734"/>
              <a:ext cx="9144001" cy="184293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85" name="Google Shape;385;p253"/>
            <p:cNvGrpSpPr/>
            <p:nvPr/>
          </p:nvGrpSpPr>
          <p:grpSpPr>
            <a:xfrm>
              <a:off x="1229347" y="2182920"/>
              <a:ext cx="6685306" cy="1002265"/>
              <a:chOff x="976268" y="2064936"/>
              <a:chExt cx="6685306" cy="1002265"/>
            </a:xfrm>
          </p:grpSpPr>
          <p:sp>
            <p:nvSpPr>
              <p:cNvPr id="386" name="Google Shape;386;p253"/>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87" name="Google Shape;387;p253"/>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88" name="Google Shape;388;p253"/>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89" name="Google Shape;389;p25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0" name="Google Shape;390;p25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1" name="Google Shape;391;p25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2" name="Google Shape;392;p25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93" name="Google Shape;393;p253"/>
          <p:cNvSpPr>
            <a:spLocks noGrp="1"/>
          </p:cNvSpPr>
          <p:nvPr>
            <p:ph type="pic" idx="5"/>
          </p:nvPr>
        </p:nvSpPr>
        <p:spPr>
          <a:xfrm>
            <a:off x="1460973" y="2631002"/>
            <a:ext cx="539010" cy="538720"/>
          </a:xfrm>
          <a:prstGeom prst="rect">
            <a:avLst/>
          </a:prstGeom>
          <a:noFill/>
          <a:ln>
            <a:noFill/>
          </a:ln>
        </p:spPr>
      </p:sp>
      <p:sp>
        <p:nvSpPr>
          <p:cNvPr id="394" name="Google Shape;394;p253"/>
          <p:cNvSpPr>
            <a:spLocks noGrp="1"/>
          </p:cNvSpPr>
          <p:nvPr>
            <p:ph type="pic" idx="6"/>
          </p:nvPr>
        </p:nvSpPr>
        <p:spPr>
          <a:xfrm>
            <a:off x="4302493" y="2631002"/>
            <a:ext cx="539010" cy="538720"/>
          </a:xfrm>
          <a:prstGeom prst="rect">
            <a:avLst/>
          </a:prstGeom>
          <a:noFill/>
          <a:ln>
            <a:noFill/>
          </a:ln>
        </p:spPr>
      </p:sp>
      <p:sp>
        <p:nvSpPr>
          <p:cNvPr id="395" name="Google Shape;395;p253"/>
          <p:cNvSpPr>
            <a:spLocks noGrp="1"/>
          </p:cNvSpPr>
          <p:nvPr>
            <p:ph type="pic" idx="7"/>
          </p:nvPr>
        </p:nvSpPr>
        <p:spPr>
          <a:xfrm>
            <a:off x="7144013" y="2631002"/>
            <a:ext cx="539010" cy="538720"/>
          </a:xfrm>
          <a:prstGeom prst="rect">
            <a:avLst/>
          </a:prstGeom>
          <a:noFill/>
          <a:ln>
            <a:noFill/>
          </a:ln>
        </p:spPr>
      </p:sp>
      <p:sp>
        <p:nvSpPr>
          <p:cNvPr id="396" name="Google Shape;396;p25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7" name="Google Shape;397;p25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1_Caption 27">
    <p:spTree>
      <p:nvGrpSpPr>
        <p:cNvPr id="1" name="Shape 398"/>
        <p:cNvGrpSpPr/>
        <p:nvPr/>
      </p:nvGrpSpPr>
      <p:grpSpPr>
        <a:xfrm>
          <a:off x="0" y="0"/>
          <a:ext cx="0" cy="0"/>
          <a:chOff x="0" y="0"/>
          <a:chExt cx="0" cy="0"/>
        </a:xfrm>
      </p:grpSpPr>
      <p:pic>
        <p:nvPicPr>
          <p:cNvPr id="399" name="Google Shape;399;p25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400" name="Google Shape;400;p254"/>
          <p:cNvGrpSpPr/>
          <p:nvPr/>
        </p:nvGrpSpPr>
        <p:grpSpPr>
          <a:xfrm>
            <a:off x="0" y="2399230"/>
            <a:ext cx="9144001" cy="2349751"/>
            <a:chOff x="0" y="2182920"/>
            <a:chExt cx="9144001" cy="2349751"/>
          </a:xfrm>
        </p:grpSpPr>
        <p:sp>
          <p:nvSpPr>
            <p:cNvPr id="401" name="Google Shape;401;p254"/>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402" name="Google Shape;402;p254"/>
            <p:cNvGrpSpPr/>
            <p:nvPr/>
          </p:nvGrpSpPr>
          <p:grpSpPr>
            <a:xfrm>
              <a:off x="1229347" y="2182920"/>
              <a:ext cx="6685306" cy="1002265"/>
              <a:chOff x="976268" y="2064936"/>
              <a:chExt cx="6685306" cy="1002265"/>
            </a:xfrm>
          </p:grpSpPr>
          <p:sp>
            <p:nvSpPr>
              <p:cNvPr id="403" name="Google Shape;403;p254"/>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04" name="Google Shape;404;p254"/>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05" name="Google Shape;405;p254"/>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406" name="Google Shape;406;p254"/>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07" name="Google Shape;407;p254"/>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08" name="Google Shape;408;p254"/>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09" name="Google Shape;409;p254"/>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10" name="Google Shape;410;p254"/>
          <p:cNvSpPr>
            <a:spLocks noGrp="1"/>
          </p:cNvSpPr>
          <p:nvPr>
            <p:ph type="pic" idx="5"/>
          </p:nvPr>
        </p:nvSpPr>
        <p:spPr>
          <a:xfrm>
            <a:off x="1460973" y="2631002"/>
            <a:ext cx="539010" cy="538720"/>
          </a:xfrm>
          <a:prstGeom prst="rect">
            <a:avLst/>
          </a:prstGeom>
          <a:noFill/>
          <a:ln>
            <a:noFill/>
          </a:ln>
        </p:spPr>
      </p:sp>
      <p:sp>
        <p:nvSpPr>
          <p:cNvPr id="411" name="Google Shape;411;p254"/>
          <p:cNvSpPr>
            <a:spLocks noGrp="1"/>
          </p:cNvSpPr>
          <p:nvPr>
            <p:ph type="pic" idx="6"/>
          </p:nvPr>
        </p:nvSpPr>
        <p:spPr>
          <a:xfrm>
            <a:off x="4302493" y="2631002"/>
            <a:ext cx="539010" cy="538720"/>
          </a:xfrm>
          <a:prstGeom prst="rect">
            <a:avLst/>
          </a:prstGeom>
          <a:noFill/>
          <a:ln>
            <a:noFill/>
          </a:ln>
        </p:spPr>
      </p:sp>
      <p:sp>
        <p:nvSpPr>
          <p:cNvPr id="412" name="Google Shape;412;p254"/>
          <p:cNvSpPr>
            <a:spLocks noGrp="1"/>
          </p:cNvSpPr>
          <p:nvPr>
            <p:ph type="pic" idx="7"/>
          </p:nvPr>
        </p:nvSpPr>
        <p:spPr>
          <a:xfrm>
            <a:off x="7144013" y="2631002"/>
            <a:ext cx="539010" cy="538720"/>
          </a:xfrm>
          <a:prstGeom prst="rect">
            <a:avLst/>
          </a:prstGeom>
          <a:noFill/>
          <a:ln>
            <a:noFill/>
          </a:ln>
        </p:spPr>
      </p:sp>
      <p:sp>
        <p:nvSpPr>
          <p:cNvPr id="413" name="Google Shape;413;p25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4" name="Google Shape;414;p25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cSld name="1_Caption 28">
    <p:spTree>
      <p:nvGrpSpPr>
        <p:cNvPr id="1" name="Shape 415"/>
        <p:cNvGrpSpPr/>
        <p:nvPr/>
      </p:nvGrpSpPr>
      <p:grpSpPr>
        <a:xfrm>
          <a:off x="0" y="0"/>
          <a:ext cx="0" cy="0"/>
          <a:chOff x="0" y="0"/>
          <a:chExt cx="0" cy="0"/>
        </a:xfrm>
      </p:grpSpPr>
      <p:pic>
        <p:nvPicPr>
          <p:cNvPr id="416" name="Google Shape;416;p25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17" name="Google Shape;417;p255"/>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18" name="Google Shape;418;p255"/>
          <p:cNvCxnSpPr/>
          <p:nvPr/>
        </p:nvCxnSpPr>
        <p:spPr>
          <a:xfrm>
            <a:off x="0" y="2098885"/>
            <a:ext cx="9144000" cy="0"/>
          </a:xfrm>
          <a:prstGeom prst="straightConnector1">
            <a:avLst/>
          </a:prstGeom>
          <a:noFill/>
          <a:ln w="28575" cap="flat" cmpd="sng">
            <a:solidFill>
              <a:srgbClr val="8AC8EE"/>
            </a:solidFill>
            <a:prstDash val="solid"/>
            <a:round/>
            <a:headEnd type="none" w="sm" len="sm"/>
            <a:tailEnd type="none" w="sm" len="sm"/>
          </a:ln>
        </p:spPr>
      </p:cxnSp>
      <p:sp>
        <p:nvSpPr>
          <p:cNvPr id="419" name="Google Shape;419;p255"/>
          <p:cNvSpPr/>
          <p:nvPr/>
        </p:nvSpPr>
        <p:spPr>
          <a:xfrm>
            <a:off x="1165467"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20" name="Google Shape;420;p255"/>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1" name="Google Shape;421;p255"/>
          <p:cNvSpPr/>
          <p:nvPr/>
        </p:nvSpPr>
        <p:spPr>
          <a:xfrm>
            <a:off x="4172079"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22" name="Google Shape;422;p255"/>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3" name="Google Shape;423;p255"/>
          <p:cNvSpPr/>
          <p:nvPr/>
        </p:nvSpPr>
        <p:spPr>
          <a:xfrm>
            <a:off x="7178690"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24" name="Google Shape;424;p255"/>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5" name="Google Shape;425;p255"/>
          <p:cNvSpPr>
            <a:spLocks noGrp="1"/>
          </p:cNvSpPr>
          <p:nvPr>
            <p:ph type="pic" idx="4"/>
          </p:nvPr>
        </p:nvSpPr>
        <p:spPr>
          <a:xfrm>
            <a:off x="1324089" y="1830915"/>
            <a:ext cx="482600" cy="482600"/>
          </a:xfrm>
          <a:prstGeom prst="rect">
            <a:avLst/>
          </a:prstGeom>
          <a:noFill/>
          <a:ln>
            <a:noFill/>
          </a:ln>
        </p:spPr>
      </p:sp>
      <p:sp>
        <p:nvSpPr>
          <p:cNvPr id="426" name="Google Shape;426;p255"/>
          <p:cNvSpPr>
            <a:spLocks noGrp="1"/>
          </p:cNvSpPr>
          <p:nvPr>
            <p:ph type="pic" idx="5"/>
          </p:nvPr>
        </p:nvSpPr>
        <p:spPr>
          <a:xfrm>
            <a:off x="4330701" y="1830915"/>
            <a:ext cx="482600" cy="482600"/>
          </a:xfrm>
          <a:prstGeom prst="rect">
            <a:avLst/>
          </a:prstGeom>
          <a:noFill/>
          <a:ln>
            <a:noFill/>
          </a:ln>
        </p:spPr>
      </p:sp>
      <p:sp>
        <p:nvSpPr>
          <p:cNvPr id="427" name="Google Shape;427;p255"/>
          <p:cNvSpPr>
            <a:spLocks noGrp="1"/>
          </p:cNvSpPr>
          <p:nvPr>
            <p:ph type="pic" idx="6"/>
          </p:nvPr>
        </p:nvSpPr>
        <p:spPr>
          <a:xfrm>
            <a:off x="7337312" y="1830915"/>
            <a:ext cx="482600" cy="482600"/>
          </a:xfrm>
          <a:prstGeom prst="rect">
            <a:avLst/>
          </a:prstGeom>
          <a:noFill/>
          <a:ln>
            <a:noFill/>
          </a:ln>
        </p:spPr>
      </p:sp>
      <p:sp>
        <p:nvSpPr>
          <p:cNvPr id="428" name="Google Shape;428;p255"/>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9" name="Google Shape;429;p255"/>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0" name="Google Shape;430;p255"/>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1" name="Google Shape;431;p25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2" name="Google Shape;432;p25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cSld name="1_Caption 29">
    <p:spTree>
      <p:nvGrpSpPr>
        <p:cNvPr id="1" name="Shape 433"/>
        <p:cNvGrpSpPr/>
        <p:nvPr/>
      </p:nvGrpSpPr>
      <p:grpSpPr>
        <a:xfrm>
          <a:off x="0" y="0"/>
          <a:ext cx="0" cy="0"/>
          <a:chOff x="0" y="0"/>
          <a:chExt cx="0" cy="0"/>
        </a:xfrm>
      </p:grpSpPr>
      <p:pic>
        <p:nvPicPr>
          <p:cNvPr id="434" name="Google Shape;434;p25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35" name="Google Shape;435;p256"/>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36" name="Google Shape;436;p256"/>
          <p:cNvCxnSpPr/>
          <p:nvPr/>
        </p:nvCxnSpPr>
        <p:spPr>
          <a:xfrm>
            <a:off x="0" y="2098885"/>
            <a:ext cx="9144000" cy="0"/>
          </a:xfrm>
          <a:prstGeom prst="straightConnector1">
            <a:avLst/>
          </a:prstGeom>
          <a:noFill/>
          <a:ln w="28575" cap="flat" cmpd="sng">
            <a:solidFill>
              <a:schemeClr val="lt2"/>
            </a:solidFill>
            <a:prstDash val="solid"/>
            <a:round/>
            <a:headEnd type="none" w="sm" len="sm"/>
            <a:tailEnd type="none" w="sm" len="sm"/>
          </a:ln>
        </p:spPr>
      </p:cxnSp>
      <p:sp>
        <p:nvSpPr>
          <p:cNvPr id="437" name="Google Shape;437;p256"/>
          <p:cNvSpPr/>
          <p:nvPr/>
        </p:nvSpPr>
        <p:spPr>
          <a:xfrm>
            <a:off x="1165467"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38" name="Google Shape;438;p256"/>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9" name="Google Shape;439;p256"/>
          <p:cNvSpPr/>
          <p:nvPr/>
        </p:nvSpPr>
        <p:spPr>
          <a:xfrm>
            <a:off x="4172079"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40" name="Google Shape;440;p256"/>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1" name="Google Shape;441;p256"/>
          <p:cNvSpPr/>
          <p:nvPr/>
        </p:nvSpPr>
        <p:spPr>
          <a:xfrm>
            <a:off x="7178690"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42" name="Google Shape;442;p256"/>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3" name="Google Shape;443;p256"/>
          <p:cNvSpPr>
            <a:spLocks noGrp="1"/>
          </p:cNvSpPr>
          <p:nvPr>
            <p:ph type="pic" idx="4"/>
          </p:nvPr>
        </p:nvSpPr>
        <p:spPr>
          <a:xfrm>
            <a:off x="1324089" y="1830915"/>
            <a:ext cx="482600" cy="482600"/>
          </a:xfrm>
          <a:prstGeom prst="rect">
            <a:avLst/>
          </a:prstGeom>
          <a:noFill/>
          <a:ln>
            <a:noFill/>
          </a:ln>
        </p:spPr>
      </p:sp>
      <p:sp>
        <p:nvSpPr>
          <p:cNvPr id="444" name="Google Shape;444;p256"/>
          <p:cNvSpPr>
            <a:spLocks noGrp="1"/>
          </p:cNvSpPr>
          <p:nvPr>
            <p:ph type="pic" idx="5"/>
          </p:nvPr>
        </p:nvSpPr>
        <p:spPr>
          <a:xfrm>
            <a:off x="4330701" y="1830915"/>
            <a:ext cx="482600" cy="482600"/>
          </a:xfrm>
          <a:prstGeom prst="rect">
            <a:avLst/>
          </a:prstGeom>
          <a:noFill/>
          <a:ln>
            <a:noFill/>
          </a:ln>
        </p:spPr>
      </p:sp>
      <p:sp>
        <p:nvSpPr>
          <p:cNvPr id="445" name="Google Shape;445;p256"/>
          <p:cNvSpPr>
            <a:spLocks noGrp="1"/>
          </p:cNvSpPr>
          <p:nvPr>
            <p:ph type="pic" idx="6"/>
          </p:nvPr>
        </p:nvSpPr>
        <p:spPr>
          <a:xfrm>
            <a:off x="7337312" y="1830915"/>
            <a:ext cx="482600" cy="482600"/>
          </a:xfrm>
          <a:prstGeom prst="rect">
            <a:avLst/>
          </a:prstGeom>
          <a:noFill/>
          <a:ln>
            <a:noFill/>
          </a:ln>
        </p:spPr>
      </p:sp>
      <p:sp>
        <p:nvSpPr>
          <p:cNvPr id="446" name="Google Shape;446;p256"/>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7" name="Google Shape;447;p256"/>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8" name="Google Shape;448;p256"/>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9" name="Google Shape;449;p25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0" name="Google Shape;450;p25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ption">
  <p:cSld name="1_Caption 30">
    <p:spTree>
      <p:nvGrpSpPr>
        <p:cNvPr id="1" name="Shape 451"/>
        <p:cNvGrpSpPr/>
        <p:nvPr/>
      </p:nvGrpSpPr>
      <p:grpSpPr>
        <a:xfrm>
          <a:off x="0" y="0"/>
          <a:ext cx="0" cy="0"/>
          <a:chOff x="0" y="0"/>
          <a:chExt cx="0" cy="0"/>
        </a:xfrm>
      </p:grpSpPr>
      <p:pic>
        <p:nvPicPr>
          <p:cNvPr id="452" name="Google Shape;452;p25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53" name="Google Shape;453;p257"/>
          <p:cNvSpPr/>
          <p:nvPr/>
        </p:nvSpPr>
        <p:spPr>
          <a:xfrm>
            <a:off x="1369704" y="2023249"/>
            <a:ext cx="6404592" cy="45719"/>
          </a:xfrm>
          <a:prstGeom prst="rightArrow">
            <a:avLst>
              <a:gd name="adj1" fmla="val 50000"/>
              <a:gd name="adj2" fmla="val 50000"/>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454" name="Google Shape;454;p257"/>
          <p:cNvGrpSpPr/>
          <p:nvPr/>
        </p:nvGrpSpPr>
        <p:grpSpPr>
          <a:xfrm>
            <a:off x="865742" y="1720353"/>
            <a:ext cx="7412516" cy="894818"/>
            <a:chOff x="865742" y="1720353"/>
            <a:chExt cx="7412516" cy="894818"/>
          </a:xfrm>
        </p:grpSpPr>
        <p:grpSp>
          <p:nvGrpSpPr>
            <p:cNvPr id="455" name="Google Shape;455;p257"/>
            <p:cNvGrpSpPr/>
            <p:nvPr/>
          </p:nvGrpSpPr>
          <p:grpSpPr>
            <a:xfrm>
              <a:off x="3119411" y="1720353"/>
              <a:ext cx="651510" cy="894818"/>
              <a:chOff x="2980317" y="2014294"/>
              <a:chExt cx="651510" cy="894818"/>
            </a:xfrm>
          </p:grpSpPr>
          <p:cxnSp>
            <p:nvCxnSpPr>
              <p:cNvPr id="456" name="Google Shape;456;p257"/>
              <p:cNvCxnSpPr>
                <a:endCxn id="457" idx="4"/>
              </p:cNvCxnSpPr>
              <p:nvPr/>
            </p:nvCxnSpPr>
            <p:spPr>
              <a:xfrm rot="10800000">
                <a:off x="3306072"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58" name="Google Shape;458;p257"/>
              <p:cNvSpPr/>
              <p:nvPr/>
            </p:nvSpPr>
            <p:spPr>
              <a:xfrm>
                <a:off x="2980317"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57" name="Google Shape;457;p257"/>
              <p:cNvSpPr/>
              <p:nvPr/>
            </p:nvSpPr>
            <p:spPr>
              <a:xfrm>
                <a:off x="3051109"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459" name="Google Shape;459;p257"/>
            <p:cNvGrpSpPr/>
            <p:nvPr/>
          </p:nvGrpSpPr>
          <p:grpSpPr>
            <a:xfrm>
              <a:off x="5373080" y="1720353"/>
              <a:ext cx="651510" cy="894818"/>
              <a:chOff x="5071929" y="2014294"/>
              <a:chExt cx="651510" cy="894818"/>
            </a:xfrm>
          </p:grpSpPr>
          <p:cxnSp>
            <p:nvCxnSpPr>
              <p:cNvPr id="460" name="Google Shape;460;p257"/>
              <p:cNvCxnSpPr>
                <a:endCxn id="461" idx="4"/>
              </p:cNvCxnSpPr>
              <p:nvPr/>
            </p:nvCxnSpPr>
            <p:spPr>
              <a:xfrm rot="10800000">
                <a:off x="5397684"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62" name="Google Shape;462;p257"/>
              <p:cNvSpPr/>
              <p:nvPr/>
            </p:nvSpPr>
            <p:spPr>
              <a:xfrm>
                <a:off x="5071929"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61" name="Google Shape;461;p257"/>
              <p:cNvSpPr/>
              <p:nvPr/>
            </p:nvSpPr>
            <p:spPr>
              <a:xfrm>
                <a:off x="5142721"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463" name="Google Shape;463;p257"/>
            <p:cNvGrpSpPr/>
            <p:nvPr/>
          </p:nvGrpSpPr>
          <p:grpSpPr>
            <a:xfrm>
              <a:off x="7626748" y="1720353"/>
              <a:ext cx="651510" cy="894818"/>
              <a:chOff x="7469822" y="2014294"/>
              <a:chExt cx="651510" cy="894818"/>
            </a:xfrm>
          </p:grpSpPr>
          <p:cxnSp>
            <p:nvCxnSpPr>
              <p:cNvPr id="464" name="Google Shape;464;p257"/>
              <p:cNvCxnSpPr>
                <a:endCxn id="465" idx="4"/>
              </p:cNvCxnSpPr>
              <p:nvPr/>
            </p:nvCxnSpPr>
            <p:spPr>
              <a:xfrm rot="10800000">
                <a:off x="7795577"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66" name="Google Shape;466;p257"/>
              <p:cNvSpPr/>
              <p:nvPr/>
            </p:nvSpPr>
            <p:spPr>
              <a:xfrm>
                <a:off x="7469822"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65" name="Google Shape;465;p257"/>
              <p:cNvSpPr/>
              <p:nvPr/>
            </p:nvSpPr>
            <p:spPr>
              <a:xfrm>
                <a:off x="7540614"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467" name="Google Shape;467;p257"/>
            <p:cNvGrpSpPr/>
            <p:nvPr/>
          </p:nvGrpSpPr>
          <p:grpSpPr>
            <a:xfrm>
              <a:off x="865742" y="1720353"/>
              <a:ext cx="651510" cy="894818"/>
              <a:chOff x="888704" y="2014294"/>
              <a:chExt cx="651510" cy="894818"/>
            </a:xfrm>
          </p:grpSpPr>
          <p:cxnSp>
            <p:nvCxnSpPr>
              <p:cNvPr id="468" name="Google Shape;468;p257"/>
              <p:cNvCxnSpPr>
                <a:endCxn id="469" idx="4"/>
              </p:cNvCxnSpPr>
              <p:nvPr/>
            </p:nvCxnSpPr>
            <p:spPr>
              <a:xfrm rot="10800000">
                <a:off x="1214459"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70" name="Google Shape;470;p257"/>
              <p:cNvSpPr/>
              <p:nvPr/>
            </p:nvSpPr>
            <p:spPr>
              <a:xfrm>
                <a:off x="888704"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469" name="Google Shape;469;p257"/>
              <p:cNvSpPr/>
              <p:nvPr/>
            </p:nvSpPr>
            <p:spPr>
              <a:xfrm>
                <a:off x="959496"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sp>
        <p:nvSpPr>
          <p:cNvPr id="471" name="Google Shape;471;p257"/>
          <p:cNvSpPr txBox="1">
            <a:spLocks noGrp="1"/>
          </p:cNvSpPr>
          <p:nvPr>
            <p:ph type="body" idx="1"/>
          </p:nvPr>
        </p:nvSpPr>
        <p:spPr>
          <a:xfrm>
            <a:off x="2587791"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2" name="Google Shape;472;p257"/>
          <p:cNvSpPr txBox="1">
            <a:spLocks noGrp="1"/>
          </p:cNvSpPr>
          <p:nvPr>
            <p:ph type="body" idx="2"/>
          </p:nvPr>
        </p:nvSpPr>
        <p:spPr>
          <a:xfrm>
            <a:off x="334122"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3" name="Google Shape;473;p257"/>
          <p:cNvSpPr txBox="1">
            <a:spLocks noGrp="1"/>
          </p:cNvSpPr>
          <p:nvPr>
            <p:ph type="body" idx="3"/>
          </p:nvPr>
        </p:nvSpPr>
        <p:spPr>
          <a:xfrm>
            <a:off x="4841460"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4" name="Google Shape;474;p257"/>
          <p:cNvSpPr txBox="1">
            <a:spLocks noGrp="1"/>
          </p:cNvSpPr>
          <p:nvPr>
            <p:ph type="body" idx="4"/>
          </p:nvPr>
        </p:nvSpPr>
        <p:spPr>
          <a:xfrm>
            <a:off x="7095128"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5" name="Google Shape;475;p257"/>
          <p:cNvSpPr txBox="1">
            <a:spLocks noGrp="1"/>
          </p:cNvSpPr>
          <p:nvPr>
            <p:ph type="body" idx="5"/>
          </p:nvPr>
        </p:nvSpPr>
        <p:spPr>
          <a:xfrm>
            <a:off x="2587791"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6" name="Google Shape;476;p257"/>
          <p:cNvSpPr txBox="1">
            <a:spLocks noGrp="1"/>
          </p:cNvSpPr>
          <p:nvPr>
            <p:ph type="body" idx="6"/>
          </p:nvPr>
        </p:nvSpPr>
        <p:spPr>
          <a:xfrm>
            <a:off x="334122"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7" name="Google Shape;477;p257"/>
          <p:cNvSpPr txBox="1">
            <a:spLocks noGrp="1"/>
          </p:cNvSpPr>
          <p:nvPr>
            <p:ph type="body" idx="7"/>
          </p:nvPr>
        </p:nvSpPr>
        <p:spPr>
          <a:xfrm>
            <a:off x="4841460"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8" name="Google Shape;478;p257"/>
          <p:cNvSpPr txBox="1">
            <a:spLocks noGrp="1"/>
          </p:cNvSpPr>
          <p:nvPr>
            <p:ph type="body" idx="8"/>
          </p:nvPr>
        </p:nvSpPr>
        <p:spPr>
          <a:xfrm>
            <a:off x="7095128"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9" name="Google Shape;479;p25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80" name="Google Shape;480;p25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ption">
  <p:cSld name="1_Caption 31">
    <p:spTree>
      <p:nvGrpSpPr>
        <p:cNvPr id="1" name="Shape 481"/>
        <p:cNvGrpSpPr/>
        <p:nvPr/>
      </p:nvGrpSpPr>
      <p:grpSpPr>
        <a:xfrm>
          <a:off x="0" y="0"/>
          <a:ext cx="0" cy="0"/>
          <a:chOff x="0" y="0"/>
          <a:chExt cx="0" cy="0"/>
        </a:xfrm>
      </p:grpSpPr>
      <p:pic>
        <p:nvPicPr>
          <p:cNvPr id="482" name="Google Shape;482;p25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483" name="Google Shape;483;p258"/>
          <p:cNvGrpSpPr/>
          <p:nvPr/>
        </p:nvGrpSpPr>
        <p:grpSpPr>
          <a:xfrm>
            <a:off x="1114581" y="3141131"/>
            <a:ext cx="175260" cy="1120085"/>
            <a:chOff x="973176" y="3197693"/>
            <a:chExt cx="175260" cy="1120085"/>
          </a:xfrm>
        </p:grpSpPr>
        <p:sp>
          <p:nvSpPr>
            <p:cNvPr id="484" name="Google Shape;484;p258"/>
            <p:cNvSpPr/>
            <p:nvPr/>
          </p:nvSpPr>
          <p:spPr>
            <a:xfrm>
              <a:off x="973176" y="3197693"/>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85" name="Google Shape;485;p258"/>
            <p:cNvCxnSpPr/>
            <p:nvPr/>
          </p:nvCxnSpPr>
          <p:spPr>
            <a:xfrm>
              <a:off x="1060806" y="3403616"/>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86" name="Google Shape;486;p258"/>
          <p:cNvGrpSpPr/>
          <p:nvPr/>
        </p:nvGrpSpPr>
        <p:grpSpPr>
          <a:xfrm>
            <a:off x="5033439" y="1436374"/>
            <a:ext cx="175260" cy="1120085"/>
            <a:chOff x="4892034" y="1492936"/>
            <a:chExt cx="175260" cy="1120085"/>
          </a:xfrm>
        </p:grpSpPr>
        <p:sp>
          <p:nvSpPr>
            <p:cNvPr id="487" name="Google Shape;487;p258"/>
            <p:cNvSpPr/>
            <p:nvPr/>
          </p:nvSpPr>
          <p:spPr>
            <a:xfrm>
              <a:off x="4892034" y="1492936"/>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488" name="Google Shape;488;p258"/>
            <p:cNvCxnSpPr/>
            <p:nvPr/>
          </p:nvCxnSpPr>
          <p:spPr>
            <a:xfrm>
              <a:off x="4979664" y="1698859"/>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89" name="Google Shape;489;p258"/>
          <p:cNvGrpSpPr/>
          <p:nvPr/>
        </p:nvGrpSpPr>
        <p:grpSpPr>
          <a:xfrm>
            <a:off x="1114581" y="1436374"/>
            <a:ext cx="175260" cy="1120085"/>
            <a:chOff x="973176" y="1492936"/>
            <a:chExt cx="175260" cy="1120085"/>
          </a:xfrm>
        </p:grpSpPr>
        <p:cxnSp>
          <p:nvCxnSpPr>
            <p:cNvPr id="490" name="Google Shape;490;p258"/>
            <p:cNvCxnSpPr/>
            <p:nvPr/>
          </p:nvCxnSpPr>
          <p:spPr>
            <a:xfrm>
              <a:off x="1060806" y="1698859"/>
              <a:ext cx="0" cy="914162"/>
            </a:xfrm>
            <a:prstGeom prst="straightConnector1">
              <a:avLst/>
            </a:prstGeom>
            <a:noFill/>
            <a:ln w="12700" cap="flat" cmpd="sng">
              <a:solidFill>
                <a:schemeClr val="accent1"/>
              </a:solidFill>
              <a:prstDash val="solid"/>
              <a:round/>
              <a:headEnd type="none" w="sm" len="sm"/>
              <a:tailEnd type="none" w="sm" len="sm"/>
            </a:ln>
          </p:spPr>
        </p:cxnSp>
        <p:sp>
          <p:nvSpPr>
            <p:cNvPr id="491" name="Google Shape;491;p258"/>
            <p:cNvSpPr/>
            <p:nvPr/>
          </p:nvSpPr>
          <p:spPr>
            <a:xfrm>
              <a:off x="973176" y="1492936"/>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492" name="Google Shape;492;p258"/>
          <p:cNvGrpSpPr/>
          <p:nvPr/>
        </p:nvGrpSpPr>
        <p:grpSpPr>
          <a:xfrm>
            <a:off x="5033439" y="3141131"/>
            <a:ext cx="175260" cy="1120085"/>
            <a:chOff x="4892034" y="3197693"/>
            <a:chExt cx="175260" cy="1120085"/>
          </a:xfrm>
        </p:grpSpPr>
        <p:cxnSp>
          <p:nvCxnSpPr>
            <p:cNvPr id="493" name="Google Shape;493;p258"/>
            <p:cNvCxnSpPr/>
            <p:nvPr/>
          </p:nvCxnSpPr>
          <p:spPr>
            <a:xfrm>
              <a:off x="4979664" y="3403616"/>
              <a:ext cx="0" cy="914162"/>
            </a:xfrm>
            <a:prstGeom prst="straightConnector1">
              <a:avLst/>
            </a:prstGeom>
            <a:noFill/>
            <a:ln w="12700" cap="flat" cmpd="sng">
              <a:solidFill>
                <a:schemeClr val="accent1"/>
              </a:solidFill>
              <a:prstDash val="solid"/>
              <a:round/>
              <a:headEnd type="none" w="sm" len="sm"/>
              <a:tailEnd type="none" w="sm" len="sm"/>
            </a:ln>
          </p:spPr>
        </p:cxnSp>
        <p:sp>
          <p:nvSpPr>
            <p:cNvPr id="494" name="Google Shape;494;p258"/>
            <p:cNvSpPr/>
            <p:nvPr/>
          </p:nvSpPr>
          <p:spPr>
            <a:xfrm>
              <a:off x="4892034" y="3197693"/>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495" name="Google Shape;495;p258"/>
          <p:cNvSpPr txBox="1">
            <a:spLocks noGrp="1"/>
          </p:cNvSpPr>
          <p:nvPr>
            <p:ph type="body" idx="1"/>
          </p:nvPr>
        </p:nvSpPr>
        <p:spPr>
          <a:xfrm>
            <a:off x="1334722"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6" name="Google Shape;496;p258"/>
          <p:cNvSpPr txBox="1">
            <a:spLocks noGrp="1"/>
          </p:cNvSpPr>
          <p:nvPr>
            <p:ph type="body" idx="2"/>
          </p:nvPr>
        </p:nvSpPr>
        <p:spPr>
          <a:xfrm>
            <a:off x="5253579"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7" name="Google Shape;497;p258"/>
          <p:cNvSpPr txBox="1">
            <a:spLocks noGrp="1"/>
          </p:cNvSpPr>
          <p:nvPr>
            <p:ph type="body" idx="3"/>
          </p:nvPr>
        </p:nvSpPr>
        <p:spPr>
          <a:xfrm>
            <a:off x="1334722"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8" name="Google Shape;498;p258"/>
          <p:cNvSpPr txBox="1">
            <a:spLocks noGrp="1"/>
          </p:cNvSpPr>
          <p:nvPr>
            <p:ph type="body" idx="4"/>
          </p:nvPr>
        </p:nvSpPr>
        <p:spPr>
          <a:xfrm>
            <a:off x="5253579"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99" name="Google Shape;499;p258"/>
          <p:cNvSpPr txBox="1">
            <a:spLocks noGrp="1"/>
          </p:cNvSpPr>
          <p:nvPr>
            <p:ph type="body" idx="5"/>
          </p:nvPr>
        </p:nvSpPr>
        <p:spPr>
          <a:xfrm>
            <a:off x="1334722" y="1886477"/>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0" name="Google Shape;500;p258"/>
          <p:cNvSpPr txBox="1">
            <a:spLocks noGrp="1"/>
          </p:cNvSpPr>
          <p:nvPr>
            <p:ph type="body" idx="6"/>
          </p:nvPr>
        </p:nvSpPr>
        <p:spPr>
          <a:xfrm>
            <a:off x="5253579" y="188647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1" name="Google Shape;501;p258"/>
          <p:cNvSpPr txBox="1">
            <a:spLocks noGrp="1"/>
          </p:cNvSpPr>
          <p:nvPr>
            <p:ph type="body" idx="7"/>
          </p:nvPr>
        </p:nvSpPr>
        <p:spPr>
          <a:xfrm>
            <a:off x="1334722"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2" name="Google Shape;502;p258"/>
          <p:cNvSpPr txBox="1">
            <a:spLocks noGrp="1"/>
          </p:cNvSpPr>
          <p:nvPr>
            <p:ph type="body" idx="8"/>
          </p:nvPr>
        </p:nvSpPr>
        <p:spPr>
          <a:xfrm>
            <a:off x="5253579"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3" name="Google Shape;503;p25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4" name="Google Shape;504;p25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1_Caption 32">
    <p:spTree>
      <p:nvGrpSpPr>
        <p:cNvPr id="1" name="Shape 505"/>
        <p:cNvGrpSpPr/>
        <p:nvPr/>
      </p:nvGrpSpPr>
      <p:grpSpPr>
        <a:xfrm>
          <a:off x="0" y="0"/>
          <a:ext cx="0" cy="0"/>
          <a:chOff x="0" y="0"/>
          <a:chExt cx="0" cy="0"/>
        </a:xfrm>
      </p:grpSpPr>
      <p:pic>
        <p:nvPicPr>
          <p:cNvPr id="506" name="Google Shape;506;p259"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507" name="Google Shape;507;p259"/>
          <p:cNvGrpSpPr/>
          <p:nvPr/>
        </p:nvGrpSpPr>
        <p:grpSpPr>
          <a:xfrm>
            <a:off x="270520" y="225967"/>
            <a:ext cx="175260" cy="2964623"/>
            <a:chOff x="270520" y="1140367"/>
            <a:chExt cx="175260" cy="2964623"/>
          </a:xfrm>
        </p:grpSpPr>
        <p:grpSp>
          <p:nvGrpSpPr>
            <p:cNvPr id="508" name="Google Shape;508;p259"/>
            <p:cNvGrpSpPr/>
            <p:nvPr/>
          </p:nvGrpSpPr>
          <p:grpSpPr>
            <a:xfrm>
              <a:off x="270520" y="2780648"/>
              <a:ext cx="175260" cy="1324342"/>
              <a:chOff x="129115" y="2837210"/>
              <a:chExt cx="175260" cy="1324342"/>
            </a:xfrm>
          </p:grpSpPr>
          <p:sp>
            <p:nvSpPr>
              <p:cNvPr id="509" name="Google Shape;509;p259"/>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510" name="Google Shape;510;p259"/>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511" name="Google Shape;511;p259"/>
            <p:cNvGrpSpPr/>
            <p:nvPr/>
          </p:nvGrpSpPr>
          <p:grpSpPr>
            <a:xfrm>
              <a:off x="270520" y="1140367"/>
              <a:ext cx="175260" cy="1310953"/>
              <a:chOff x="129115" y="1196929"/>
              <a:chExt cx="175260" cy="1310953"/>
            </a:xfrm>
          </p:grpSpPr>
          <p:cxnSp>
            <p:nvCxnSpPr>
              <p:cNvPr id="512" name="Google Shape;512;p259"/>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513" name="Google Shape;513;p259"/>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514" name="Google Shape;514;p259"/>
          <p:cNvSpPr txBox="1"/>
          <p:nvPr/>
        </p:nvSpPr>
        <p:spPr>
          <a:xfrm>
            <a:off x="445780" y="1901300"/>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2"/>
                </a:solidFill>
                <a:latin typeface="Public Sans"/>
                <a:ea typeface="Public Sans"/>
                <a:cs typeface="Public Sans"/>
                <a:sym typeface="Public Sans"/>
              </a:rPr>
              <a:t>Task -5</a:t>
            </a:r>
            <a:endParaRPr sz="1400" b="0" i="0" u="none" strike="noStrike" cap="none">
              <a:solidFill>
                <a:srgbClr val="000000"/>
              </a:solidFill>
              <a:latin typeface="Arial"/>
              <a:ea typeface="Arial"/>
              <a:cs typeface="Arial"/>
              <a:sym typeface="Arial"/>
            </a:endParaRPr>
          </a:p>
        </p:txBody>
      </p:sp>
      <p:sp>
        <p:nvSpPr>
          <p:cNvPr id="515" name="Google Shape;515;p259"/>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dk2"/>
                </a:solidFill>
                <a:latin typeface="Public Sans"/>
                <a:ea typeface="Public Sans"/>
                <a:cs typeface="Public Sans"/>
                <a:sym typeface="Public Sans"/>
              </a:rPr>
              <a:t>Task -4</a:t>
            </a:r>
            <a:endParaRPr sz="1400" b="0" i="0" u="none" strike="noStrike" cap="none">
              <a:solidFill>
                <a:srgbClr val="000000"/>
              </a:solidFill>
              <a:latin typeface="Arial"/>
              <a:ea typeface="Arial"/>
              <a:cs typeface="Arial"/>
              <a:sym typeface="Arial"/>
            </a:endParaRPr>
          </a:p>
        </p:txBody>
      </p:sp>
      <p:sp>
        <p:nvSpPr>
          <p:cNvPr id="516" name="Google Shape;516;p259"/>
          <p:cNvSpPr txBox="1"/>
          <p:nvPr/>
        </p:nvSpPr>
        <p:spPr>
          <a:xfrm>
            <a:off x="489450" y="1058210"/>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
        <p:nvSpPr>
          <p:cNvPr id="517" name="Google Shape;517;p259"/>
          <p:cNvSpPr txBox="1"/>
          <p:nvPr/>
        </p:nvSpPr>
        <p:spPr>
          <a:xfrm>
            <a:off x="489450" y="2722389"/>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aption">
  <p:cSld name="1_Caption 33">
    <p:spTree>
      <p:nvGrpSpPr>
        <p:cNvPr id="1" name="Shape 518"/>
        <p:cNvGrpSpPr/>
        <p:nvPr/>
      </p:nvGrpSpPr>
      <p:grpSpPr>
        <a:xfrm>
          <a:off x="0" y="0"/>
          <a:ext cx="0" cy="0"/>
          <a:chOff x="0" y="0"/>
          <a:chExt cx="0" cy="0"/>
        </a:xfrm>
      </p:grpSpPr>
      <p:pic>
        <p:nvPicPr>
          <p:cNvPr id="519" name="Google Shape;519;p260"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520" name="Google Shape;520;p260"/>
          <p:cNvGrpSpPr/>
          <p:nvPr/>
        </p:nvGrpSpPr>
        <p:grpSpPr>
          <a:xfrm>
            <a:off x="270520" y="225967"/>
            <a:ext cx="175260" cy="2964623"/>
            <a:chOff x="270520" y="1140367"/>
            <a:chExt cx="175260" cy="2964623"/>
          </a:xfrm>
        </p:grpSpPr>
        <p:grpSp>
          <p:nvGrpSpPr>
            <p:cNvPr id="521" name="Google Shape;521;p260"/>
            <p:cNvGrpSpPr/>
            <p:nvPr/>
          </p:nvGrpSpPr>
          <p:grpSpPr>
            <a:xfrm>
              <a:off x="270520" y="2780648"/>
              <a:ext cx="175260" cy="1324342"/>
              <a:chOff x="129115" y="2837210"/>
              <a:chExt cx="175260" cy="1324342"/>
            </a:xfrm>
          </p:grpSpPr>
          <p:sp>
            <p:nvSpPr>
              <p:cNvPr id="522" name="Google Shape;522;p260"/>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523" name="Google Shape;523;p260"/>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524" name="Google Shape;524;p260"/>
            <p:cNvGrpSpPr/>
            <p:nvPr/>
          </p:nvGrpSpPr>
          <p:grpSpPr>
            <a:xfrm>
              <a:off x="270520" y="1140367"/>
              <a:ext cx="175260" cy="1310953"/>
              <a:chOff x="129115" y="1196929"/>
              <a:chExt cx="175260" cy="1310953"/>
            </a:xfrm>
          </p:grpSpPr>
          <p:cxnSp>
            <p:nvCxnSpPr>
              <p:cNvPr id="525" name="Google Shape;525;p260"/>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526" name="Google Shape;526;p260"/>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527" name="Google Shape;527;p260"/>
          <p:cNvSpPr txBox="1">
            <a:spLocks noGrp="1"/>
          </p:cNvSpPr>
          <p:nvPr>
            <p:ph type="body" idx="1"/>
          </p:nvPr>
        </p:nvSpPr>
        <p:spPr>
          <a:xfrm>
            <a:off x="446700" y="29829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8" name="Google Shape;528;p260"/>
          <p:cNvSpPr txBox="1">
            <a:spLocks noGrp="1"/>
          </p:cNvSpPr>
          <p:nvPr>
            <p:ph type="body" idx="2"/>
          </p:nvPr>
        </p:nvSpPr>
        <p:spPr>
          <a:xfrm>
            <a:off x="454281" y="1895111"/>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9" name="Google Shape;529;p260"/>
          <p:cNvSpPr txBox="1">
            <a:spLocks noGrp="1"/>
          </p:cNvSpPr>
          <p:nvPr>
            <p:ph type="body" idx="3"/>
          </p:nvPr>
        </p:nvSpPr>
        <p:spPr>
          <a:xfrm>
            <a:off x="446700" y="712431"/>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0" name="Google Shape;530;p260"/>
          <p:cNvSpPr txBox="1">
            <a:spLocks noGrp="1"/>
          </p:cNvSpPr>
          <p:nvPr>
            <p:ph type="body" idx="4"/>
          </p:nvPr>
        </p:nvSpPr>
        <p:spPr>
          <a:xfrm>
            <a:off x="454281" y="2309245"/>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1_Caption 2">
    <p:spTree>
      <p:nvGrpSpPr>
        <p:cNvPr id="1" name="Shape 53"/>
        <p:cNvGrpSpPr/>
        <p:nvPr/>
      </p:nvGrpSpPr>
      <p:grpSpPr>
        <a:xfrm>
          <a:off x="0" y="0"/>
          <a:ext cx="0" cy="0"/>
          <a:chOff x="0" y="0"/>
          <a:chExt cx="0" cy="0"/>
        </a:xfrm>
      </p:grpSpPr>
      <p:pic>
        <p:nvPicPr>
          <p:cNvPr id="54" name="Google Shape;54;p217" descr="A computer on a table&#10;&#10;Description automatically generated with medium confidence"/>
          <p:cNvPicPr preferRelativeResize="0"/>
          <p:nvPr/>
        </p:nvPicPr>
        <p:blipFill rotWithShape="1">
          <a:blip r:embed="rId2">
            <a:alphaModFix/>
          </a:blip>
          <a:srcRect t="8552" r="1749" b="8552"/>
          <a:stretch/>
        </p:blipFill>
        <p:spPr>
          <a:xfrm>
            <a:off x="-1" y="-1"/>
            <a:ext cx="9144001" cy="5143501"/>
          </a:xfrm>
          <a:prstGeom prst="rect">
            <a:avLst/>
          </a:prstGeom>
          <a:noFill/>
          <a:ln>
            <a:noFill/>
          </a:ln>
        </p:spPr>
      </p:pic>
      <p:pic>
        <p:nvPicPr>
          <p:cNvPr id="55" name="Google Shape;55;p2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56" name="Google Shape;56;p217"/>
          <p:cNvSpPr/>
          <p:nvPr/>
        </p:nvSpPr>
        <p:spPr>
          <a:xfrm>
            <a:off x="2240495" y="1407885"/>
            <a:ext cx="4811571" cy="76670"/>
          </a:xfrm>
          <a:prstGeom prst="rect">
            <a:avLst/>
          </a:prstGeom>
          <a:solidFill>
            <a:srgbClr val="F0C8C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57" name="Google Shape;57;p217" descr="Shape&#10;&#10;Description automatically generated with low confidence"/>
          <p:cNvPicPr preferRelativeResize="0"/>
          <p:nvPr/>
        </p:nvPicPr>
        <p:blipFill rotWithShape="1">
          <a:blip r:embed="rId4">
            <a:alphaModFix/>
          </a:blip>
          <a:srcRect/>
          <a:stretch/>
        </p:blipFill>
        <p:spPr>
          <a:xfrm>
            <a:off x="2692835" y="1785257"/>
            <a:ext cx="1181100" cy="1181100"/>
          </a:xfrm>
          <a:prstGeom prst="rect">
            <a:avLst/>
          </a:prstGeom>
          <a:noFill/>
          <a:ln>
            <a:noFill/>
          </a:ln>
        </p:spPr>
      </p:pic>
      <p:sp>
        <p:nvSpPr>
          <p:cNvPr id="58" name="Google Shape;58;p217"/>
          <p:cNvSpPr/>
          <p:nvPr/>
        </p:nvSpPr>
        <p:spPr>
          <a:xfrm>
            <a:off x="2233323" y="613458"/>
            <a:ext cx="4818743" cy="79442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9" name="Google Shape;59;p217"/>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chemeClr val="lt1"/>
              </a:buClr>
              <a:buSzPts val="1800"/>
              <a:buFont typeface="Arial"/>
              <a:buNone/>
              <a:defRPr sz="1800" b="1" i="1"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 name="Google Shape;60;p217"/>
          <p:cNvSpPr txBox="1">
            <a:spLocks noGrp="1"/>
          </p:cNvSpPr>
          <p:nvPr>
            <p:ph type="body" idx="2"/>
          </p:nvPr>
        </p:nvSpPr>
        <p:spPr>
          <a:xfrm>
            <a:off x="4079630" y="1996884"/>
            <a:ext cx="2722324"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1400" b="1" i="1" u="none" strike="noStrike" cap="none">
                <a:solidFill>
                  <a:schemeClr val="lt2"/>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Caption">
  <p:cSld name="1_Caption 34">
    <p:spTree>
      <p:nvGrpSpPr>
        <p:cNvPr id="1" name="Shape 531"/>
        <p:cNvGrpSpPr/>
        <p:nvPr/>
      </p:nvGrpSpPr>
      <p:grpSpPr>
        <a:xfrm>
          <a:off x="0" y="0"/>
          <a:ext cx="0" cy="0"/>
          <a:chOff x="0" y="0"/>
          <a:chExt cx="0" cy="0"/>
        </a:xfrm>
      </p:grpSpPr>
      <p:pic>
        <p:nvPicPr>
          <p:cNvPr id="532" name="Google Shape;532;p26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33" name="Google Shape;533;p261"/>
          <p:cNvGrpSpPr/>
          <p:nvPr/>
        </p:nvGrpSpPr>
        <p:grpSpPr>
          <a:xfrm>
            <a:off x="240067" y="2283802"/>
            <a:ext cx="8663867" cy="930794"/>
            <a:chOff x="198438" y="775483"/>
            <a:chExt cx="8634888" cy="927681"/>
          </a:xfrm>
        </p:grpSpPr>
        <p:pic>
          <p:nvPicPr>
            <p:cNvPr id="534" name="Google Shape;534;p261"/>
            <p:cNvPicPr preferRelativeResize="0"/>
            <p:nvPr/>
          </p:nvPicPr>
          <p:blipFill rotWithShape="1">
            <a:blip r:embed="rId3">
              <a:alphaModFix/>
            </a:blip>
            <a:srcRect/>
            <a:stretch/>
          </p:blipFill>
          <p:spPr>
            <a:xfrm>
              <a:off x="198438" y="775483"/>
              <a:ext cx="8634888" cy="927681"/>
            </a:xfrm>
            <a:prstGeom prst="rect">
              <a:avLst/>
            </a:prstGeom>
            <a:noFill/>
            <a:ln>
              <a:noFill/>
            </a:ln>
          </p:spPr>
        </p:pic>
        <p:sp>
          <p:nvSpPr>
            <p:cNvPr id="535" name="Google Shape;535;p261"/>
            <p:cNvSpPr txBox="1"/>
            <p:nvPr/>
          </p:nvSpPr>
          <p:spPr>
            <a:xfrm>
              <a:off x="1373561"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1</a:t>
              </a:r>
              <a:endParaRPr sz="1300" b="0" i="0" u="none" strike="noStrike" cap="none">
                <a:solidFill>
                  <a:schemeClr val="dk1"/>
                </a:solidFill>
                <a:latin typeface="Calibri"/>
                <a:ea typeface="Calibri"/>
                <a:cs typeface="Calibri"/>
                <a:sym typeface="Calibri"/>
              </a:endParaRPr>
            </a:p>
          </p:txBody>
        </p:sp>
        <p:sp>
          <p:nvSpPr>
            <p:cNvPr id="536" name="Google Shape;536;p261"/>
            <p:cNvSpPr txBox="1"/>
            <p:nvPr/>
          </p:nvSpPr>
          <p:spPr>
            <a:xfrm>
              <a:off x="331586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2</a:t>
              </a:r>
              <a:endParaRPr sz="1300" b="0" i="0" u="none" strike="noStrike" cap="none">
                <a:solidFill>
                  <a:schemeClr val="dk1"/>
                </a:solidFill>
                <a:latin typeface="Calibri"/>
                <a:ea typeface="Calibri"/>
                <a:cs typeface="Calibri"/>
                <a:sym typeface="Calibri"/>
              </a:endParaRPr>
            </a:p>
          </p:txBody>
        </p:sp>
        <p:sp>
          <p:nvSpPr>
            <p:cNvPr id="537" name="Google Shape;537;p261"/>
            <p:cNvSpPr txBox="1"/>
            <p:nvPr/>
          </p:nvSpPr>
          <p:spPr>
            <a:xfrm>
              <a:off x="522594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3</a:t>
              </a:r>
              <a:endParaRPr sz="1300" b="0" i="0" u="none" strike="noStrike" cap="none">
                <a:solidFill>
                  <a:schemeClr val="dk1"/>
                </a:solidFill>
                <a:latin typeface="Calibri"/>
                <a:ea typeface="Calibri"/>
                <a:cs typeface="Calibri"/>
                <a:sym typeface="Calibri"/>
              </a:endParaRPr>
            </a:p>
          </p:txBody>
        </p:sp>
        <p:sp>
          <p:nvSpPr>
            <p:cNvPr id="538" name="Google Shape;538;p261"/>
            <p:cNvSpPr txBox="1"/>
            <p:nvPr/>
          </p:nvSpPr>
          <p:spPr>
            <a:xfrm>
              <a:off x="7168257"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4</a:t>
              </a:r>
              <a:endParaRPr sz="1300" b="0" i="0" u="none" strike="noStrike" cap="none">
                <a:solidFill>
                  <a:schemeClr val="dk1"/>
                </a:solidFill>
                <a:latin typeface="Calibri"/>
                <a:ea typeface="Calibri"/>
                <a:cs typeface="Calibri"/>
                <a:sym typeface="Calibri"/>
              </a:endParaRPr>
            </a:p>
          </p:txBody>
        </p:sp>
      </p:grpSp>
      <p:sp>
        <p:nvSpPr>
          <p:cNvPr id="539" name="Google Shape;539;p261"/>
          <p:cNvSpPr txBox="1">
            <a:spLocks noGrp="1"/>
          </p:cNvSpPr>
          <p:nvPr>
            <p:ph type="body" idx="1"/>
          </p:nvPr>
        </p:nvSpPr>
        <p:spPr>
          <a:xfrm>
            <a:off x="590581"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0" name="Google Shape;540;p261"/>
          <p:cNvSpPr txBox="1">
            <a:spLocks noGrp="1"/>
          </p:cNvSpPr>
          <p:nvPr>
            <p:ph type="body" idx="2"/>
          </p:nvPr>
        </p:nvSpPr>
        <p:spPr>
          <a:xfrm>
            <a:off x="2539407"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1" name="Google Shape;541;p261"/>
          <p:cNvSpPr txBox="1">
            <a:spLocks noGrp="1"/>
          </p:cNvSpPr>
          <p:nvPr>
            <p:ph type="body" idx="3"/>
          </p:nvPr>
        </p:nvSpPr>
        <p:spPr>
          <a:xfrm>
            <a:off x="6404724"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2" name="Google Shape;542;p261"/>
          <p:cNvSpPr txBox="1">
            <a:spLocks noGrp="1"/>
          </p:cNvSpPr>
          <p:nvPr>
            <p:ph type="body" idx="4"/>
          </p:nvPr>
        </p:nvSpPr>
        <p:spPr>
          <a:xfrm>
            <a:off x="4455898"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3" name="Google Shape;543;p26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4" name="Google Shape;544;p26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cSld name="1_Caption 35">
    <p:spTree>
      <p:nvGrpSpPr>
        <p:cNvPr id="1" name="Shape 545"/>
        <p:cNvGrpSpPr/>
        <p:nvPr/>
      </p:nvGrpSpPr>
      <p:grpSpPr>
        <a:xfrm>
          <a:off x="0" y="0"/>
          <a:ext cx="0" cy="0"/>
          <a:chOff x="0" y="0"/>
          <a:chExt cx="0" cy="0"/>
        </a:xfrm>
      </p:grpSpPr>
      <p:pic>
        <p:nvPicPr>
          <p:cNvPr id="546" name="Google Shape;546;p26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47" name="Google Shape;547;p262"/>
          <p:cNvSpPr/>
          <p:nvPr/>
        </p:nvSpPr>
        <p:spPr>
          <a:xfrm>
            <a:off x="775398" y="1631221"/>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48" name="Google Shape;548;p262"/>
          <p:cNvSpPr/>
          <p:nvPr/>
        </p:nvSpPr>
        <p:spPr>
          <a:xfrm>
            <a:off x="777473" y="3291039"/>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49" name="Google Shape;549;p262"/>
          <p:cNvSpPr/>
          <p:nvPr/>
        </p:nvSpPr>
        <p:spPr>
          <a:xfrm>
            <a:off x="5148140" y="1631221"/>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50" name="Google Shape;550;p262"/>
          <p:cNvSpPr/>
          <p:nvPr/>
        </p:nvSpPr>
        <p:spPr>
          <a:xfrm>
            <a:off x="5150215" y="3291039"/>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51" name="Google Shape;551;p262"/>
          <p:cNvSpPr txBox="1">
            <a:spLocks noGrp="1"/>
          </p:cNvSpPr>
          <p:nvPr>
            <p:ph type="body" idx="1"/>
          </p:nvPr>
        </p:nvSpPr>
        <p:spPr>
          <a:xfrm>
            <a:off x="1877630"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2" name="Google Shape;552;p262"/>
          <p:cNvSpPr txBox="1">
            <a:spLocks noGrp="1"/>
          </p:cNvSpPr>
          <p:nvPr>
            <p:ph type="body" idx="2"/>
          </p:nvPr>
        </p:nvSpPr>
        <p:spPr>
          <a:xfrm>
            <a:off x="6243215"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3" name="Google Shape;553;p262"/>
          <p:cNvSpPr txBox="1">
            <a:spLocks noGrp="1"/>
          </p:cNvSpPr>
          <p:nvPr>
            <p:ph type="body" idx="3"/>
          </p:nvPr>
        </p:nvSpPr>
        <p:spPr>
          <a:xfrm>
            <a:off x="1877630"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4" name="Google Shape;554;p262"/>
          <p:cNvSpPr txBox="1">
            <a:spLocks noGrp="1"/>
          </p:cNvSpPr>
          <p:nvPr>
            <p:ph type="body" idx="4"/>
          </p:nvPr>
        </p:nvSpPr>
        <p:spPr>
          <a:xfrm>
            <a:off x="6243215"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5" name="Google Shape;555;p262"/>
          <p:cNvSpPr>
            <a:spLocks noGrp="1"/>
          </p:cNvSpPr>
          <p:nvPr>
            <p:ph type="pic" idx="5"/>
          </p:nvPr>
        </p:nvSpPr>
        <p:spPr>
          <a:xfrm>
            <a:off x="784630" y="1640956"/>
            <a:ext cx="931297" cy="930794"/>
          </a:xfrm>
          <a:prstGeom prst="rect">
            <a:avLst/>
          </a:prstGeom>
          <a:noFill/>
          <a:ln>
            <a:noFill/>
          </a:ln>
        </p:spPr>
      </p:sp>
      <p:sp>
        <p:nvSpPr>
          <p:cNvPr id="556" name="Google Shape;556;p262"/>
          <p:cNvSpPr>
            <a:spLocks noGrp="1"/>
          </p:cNvSpPr>
          <p:nvPr>
            <p:ph type="pic" idx="6"/>
          </p:nvPr>
        </p:nvSpPr>
        <p:spPr>
          <a:xfrm>
            <a:off x="5150215" y="1640956"/>
            <a:ext cx="931297" cy="930794"/>
          </a:xfrm>
          <a:prstGeom prst="rect">
            <a:avLst/>
          </a:prstGeom>
          <a:noFill/>
          <a:ln>
            <a:noFill/>
          </a:ln>
        </p:spPr>
      </p:sp>
      <p:sp>
        <p:nvSpPr>
          <p:cNvPr id="557" name="Google Shape;557;p262"/>
          <p:cNvSpPr>
            <a:spLocks noGrp="1"/>
          </p:cNvSpPr>
          <p:nvPr>
            <p:ph type="pic" idx="7"/>
          </p:nvPr>
        </p:nvSpPr>
        <p:spPr>
          <a:xfrm>
            <a:off x="784630" y="3302767"/>
            <a:ext cx="931297" cy="930794"/>
          </a:xfrm>
          <a:prstGeom prst="rect">
            <a:avLst/>
          </a:prstGeom>
          <a:noFill/>
          <a:ln>
            <a:noFill/>
          </a:ln>
        </p:spPr>
      </p:sp>
      <p:sp>
        <p:nvSpPr>
          <p:cNvPr id="558" name="Google Shape;558;p262"/>
          <p:cNvSpPr>
            <a:spLocks noGrp="1"/>
          </p:cNvSpPr>
          <p:nvPr>
            <p:ph type="pic" idx="8"/>
          </p:nvPr>
        </p:nvSpPr>
        <p:spPr>
          <a:xfrm>
            <a:off x="5150215" y="3302767"/>
            <a:ext cx="931297" cy="930794"/>
          </a:xfrm>
          <a:prstGeom prst="rect">
            <a:avLst/>
          </a:prstGeom>
          <a:noFill/>
          <a:ln>
            <a:noFill/>
          </a:ln>
        </p:spPr>
      </p:sp>
      <p:sp>
        <p:nvSpPr>
          <p:cNvPr id="559" name="Google Shape;559;p26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0" name="Google Shape;560;p26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1_Caption 36">
    <p:spTree>
      <p:nvGrpSpPr>
        <p:cNvPr id="1" name="Shape 561"/>
        <p:cNvGrpSpPr/>
        <p:nvPr/>
      </p:nvGrpSpPr>
      <p:grpSpPr>
        <a:xfrm>
          <a:off x="0" y="0"/>
          <a:ext cx="0" cy="0"/>
          <a:chOff x="0" y="0"/>
          <a:chExt cx="0" cy="0"/>
        </a:xfrm>
      </p:grpSpPr>
      <p:pic>
        <p:nvPicPr>
          <p:cNvPr id="562" name="Google Shape;562;p26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63" name="Google Shape;563;p263"/>
          <p:cNvGrpSpPr/>
          <p:nvPr/>
        </p:nvGrpSpPr>
        <p:grpSpPr>
          <a:xfrm>
            <a:off x="0" y="2399230"/>
            <a:ext cx="9144001" cy="2349751"/>
            <a:chOff x="0" y="2182920"/>
            <a:chExt cx="9144001" cy="2349751"/>
          </a:xfrm>
        </p:grpSpPr>
        <p:sp>
          <p:nvSpPr>
            <p:cNvPr id="564" name="Google Shape;564;p263"/>
            <p:cNvSpPr/>
            <p:nvPr/>
          </p:nvSpPr>
          <p:spPr>
            <a:xfrm>
              <a:off x="0" y="2689734"/>
              <a:ext cx="9144001" cy="1842937"/>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65" name="Google Shape;565;p263"/>
            <p:cNvGrpSpPr/>
            <p:nvPr/>
          </p:nvGrpSpPr>
          <p:grpSpPr>
            <a:xfrm>
              <a:off x="1229347" y="2182920"/>
              <a:ext cx="6685306" cy="1002265"/>
              <a:chOff x="976268" y="2064936"/>
              <a:chExt cx="6685306" cy="1002265"/>
            </a:xfrm>
          </p:grpSpPr>
          <p:sp>
            <p:nvSpPr>
              <p:cNvPr id="566" name="Google Shape;566;p263"/>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67" name="Google Shape;567;p263"/>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68" name="Google Shape;568;p263"/>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569" name="Google Shape;569;p26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0" name="Google Shape;570;p26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1" name="Google Shape;571;p26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2" name="Google Shape;572;p26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3" name="Google Shape;573;p263"/>
          <p:cNvSpPr>
            <a:spLocks noGrp="1"/>
          </p:cNvSpPr>
          <p:nvPr>
            <p:ph type="pic" idx="5"/>
          </p:nvPr>
        </p:nvSpPr>
        <p:spPr>
          <a:xfrm>
            <a:off x="1460973" y="2631002"/>
            <a:ext cx="539010" cy="538720"/>
          </a:xfrm>
          <a:prstGeom prst="rect">
            <a:avLst/>
          </a:prstGeom>
          <a:noFill/>
          <a:ln>
            <a:noFill/>
          </a:ln>
        </p:spPr>
      </p:sp>
      <p:sp>
        <p:nvSpPr>
          <p:cNvPr id="574" name="Google Shape;574;p263"/>
          <p:cNvSpPr>
            <a:spLocks noGrp="1"/>
          </p:cNvSpPr>
          <p:nvPr>
            <p:ph type="pic" idx="6"/>
          </p:nvPr>
        </p:nvSpPr>
        <p:spPr>
          <a:xfrm>
            <a:off x="4302493" y="2631002"/>
            <a:ext cx="539010" cy="538720"/>
          </a:xfrm>
          <a:prstGeom prst="rect">
            <a:avLst/>
          </a:prstGeom>
          <a:noFill/>
          <a:ln>
            <a:noFill/>
          </a:ln>
        </p:spPr>
      </p:sp>
      <p:sp>
        <p:nvSpPr>
          <p:cNvPr id="575" name="Google Shape;575;p263"/>
          <p:cNvSpPr>
            <a:spLocks noGrp="1"/>
          </p:cNvSpPr>
          <p:nvPr>
            <p:ph type="pic" idx="7"/>
          </p:nvPr>
        </p:nvSpPr>
        <p:spPr>
          <a:xfrm>
            <a:off x="7144013" y="2631002"/>
            <a:ext cx="539010" cy="538720"/>
          </a:xfrm>
          <a:prstGeom prst="rect">
            <a:avLst/>
          </a:prstGeom>
          <a:noFill/>
          <a:ln>
            <a:noFill/>
          </a:ln>
        </p:spPr>
      </p:sp>
      <p:sp>
        <p:nvSpPr>
          <p:cNvPr id="576" name="Google Shape;576;p26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77" name="Google Shape;577;p26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aption">
  <p:cSld name="Infographics ">
    <p:spTree>
      <p:nvGrpSpPr>
        <p:cNvPr id="1" name="Shape 578"/>
        <p:cNvGrpSpPr/>
        <p:nvPr/>
      </p:nvGrpSpPr>
      <p:grpSpPr>
        <a:xfrm>
          <a:off x="0" y="0"/>
          <a:ext cx="0" cy="0"/>
          <a:chOff x="0" y="0"/>
          <a:chExt cx="0" cy="0"/>
        </a:xfrm>
      </p:grpSpPr>
      <p:grpSp>
        <p:nvGrpSpPr>
          <p:cNvPr id="579" name="Google Shape;579;p264"/>
          <p:cNvGrpSpPr/>
          <p:nvPr/>
        </p:nvGrpSpPr>
        <p:grpSpPr>
          <a:xfrm>
            <a:off x="3138739" y="1728182"/>
            <a:ext cx="2866522" cy="2848912"/>
            <a:chOff x="-15798" y="0"/>
            <a:chExt cx="2571596" cy="2555798"/>
          </a:xfrm>
        </p:grpSpPr>
        <p:sp>
          <p:nvSpPr>
            <p:cNvPr id="580" name="Google Shape;580;p264"/>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81" name="Google Shape;581;p264"/>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82" name="Google Shape;582;p264"/>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rgbClr val="E0BA8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83" name="Google Shape;583;p264"/>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rgbClr val="E397A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84" name="Google Shape;584;p264"/>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85" name="Google Shape;585;p264"/>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6" name="Google Shape;586;p264"/>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7" name="Google Shape;587;p264"/>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8" name="Google Shape;588;p264"/>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89" name="Google Shape;589;p264"/>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0" name="Google Shape;590;p264"/>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1" name="Google Shape;591;p264"/>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2" name="Google Shape;592;p264"/>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3" name="Google Shape;593;p264"/>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4" name="Google Shape;594;p264"/>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5" name="Google Shape;595;p264"/>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6" name="Google Shape;596;p264"/>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7" name="Google Shape;597;p264"/>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aption">
  <p:cSld name="1_Caption 37">
    <p:spTree>
      <p:nvGrpSpPr>
        <p:cNvPr id="1" name="Shape 598"/>
        <p:cNvGrpSpPr/>
        <p:nvPr/>
      </p:nvGrpSpPr>
      <p:grpSpPr>
        <a:xfrm>
          <a:off x="0" y="0"/>
          <a:ext cx="0" cy="0"/>
          <a:chOff x="0" y="0"/>
          <a:chExt cx="0" cy="0"/>
        </a:xfrm>
      </p:grpSpPr>
      <p:grpSp>
        <p:nvGrpSpPr>
          <p:cNvPr id="599" name="Google Shape;599;p265"/>
          <p:cNvGrpSpPr/>
          <p:nvPr/>
        </p:nvGrpSpPr>
        <p:grpSpPr>
          <a:xfrm>
            <a:off x="3138739" y="1728182"/>
            <a:ext cx="2866522" cy="2848912"/>
            <a:chOff x="-15798" y="0"/>
            <a:chExt cx="2571596" cy="2555798"/>
          </a:xfrm>
        </p:grpSpPr>
        <p:sp>
          <p:nvSpPr>
            <p:cNvPr id="600" name="Google Shape;600;p265"/>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601" name="Google Shape;601;p265"/>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602" name="Google Shape;602;p265"/>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603" name="Google Shape;603;p265"/>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604" name="Google Shape;604;p265"/>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605" name="Google Shape;605;p265"/>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6" name="Google Shape;606;p265"/>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7" name="Google Shape;607;p265"/>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8" name="Google Shape;608;p265"/>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9" name="Google Shape;609;p265"/>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0" name="Google Shape;610;p265"/>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1" name="Google Shape;611;p265"/>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2" name="Google Shape;612;p265"/>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3" name="Google Shape;613;p265"/>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4" name="Google Shape;614;p265"/>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5" name="Google Shape;615;p265"/>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6" name="Google Shape;616;p265"/>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17" name="Google Shape;617;p265"/>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Caption">
  <p:cSld name="1_Caption 38">
    <p:spTree>
      <p:nvGrpSpPr>
        <p:cNvPr id="1" name="Shape 618"/>
        <p:cNvGrpSpPr/>
        <p:nvPr/>
      </p:nvGrpSpPr>
      <p:grpSpPr>
        <a:xfrm>
          <a:off x="0" y="0"/>
          <a:ext cx="0" cy="0"/>
          <a:chOff x="0" y="0"/>
          <a:chExt cx="0" cy="0"/>
        </a:xfrm>
      </p:grpSpPr>
      <p:pic>
        <p:nvPicPr>
          <p:cNvPr id="619" name="Google Shape;619;p26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620" name="Google Shape;620;p266"/>
          <p:cNvGrpSpPr/>
          <p:nvPr/>
        </p:nvGrpSpPr>
        <p:grpSpPr>
          <a:xfrm>
            <a:off x="2525214" y="825411"/>
            <a:ext cx="4093572" cy="4069088"/>
            <a:chOff x="2519466" y="821088"/>
            <a:chExt cx="4348428" cy="4322420"/>
          </a:xfrm>
        </p:grpSpPr>
        <p:sp>
          <p:nvSpPr>
            <p:cNvPr id="621" name="Google Shape;621;p266"/>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2" name="Google Shape;622;p266"/>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3" name="Google Shape;623;p266"/>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4" name="Google Shape;624;p266"/>
            <p:cNvSpPr/>
            <p:nvPr/>
          </p:nvSpPr>
          <p:spPr>
            <a:xfrm>
              <a:off x="4701894" y="1904474"/>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5" name="Google Shape;625;p266"/>
            <p:cNvSpPr/>
            <p:nvPr/>
          </p:nvSpPr>
          <p:spPr>
            <a:xfrm>
              <a:off x="2519466" y="1904508"/>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26" name="Google Shape;626;p266"/>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27" name="Google Shape;627;p266"/>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28" name="Google Shape;628;p266"/>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29" name="Google Shape;629;p266"/>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0" name="Google Shape;630;p266"/>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31" name="Google Shape;631;p26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32" name="Google Shape;632;p26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Caption">
  <p:cSld name="1_Caption 39">
    <p:spTree>
      <p:nvGrpSpPr>
        <p:cNvPr id="1" name="Shape 633"/>
        <p:cNvGrpSpPr/>
        <p:nvPr/>
      </p:nvGrpSpPr>
      <p:grpSpPr>
        <a:xfrm>
          <a:off x="0" y="0"/>
          <a:ext cx="0" cy="0"/>
          <a:chOff x="0" y="0"/>
          <a:chExt cx="0" cy="0"/>
        </a:xfrm>
      </p:grpSpPr>
      <p:pic>
        <p:nvPicPr>
          <p:cNvPr id="634" name="Google Shape;634;p26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635" name="Google Shape;635;p267"/>
          <p:cNvGrpSpPr/>
          <p:nvPr/>
        </p:nvGrpSpPr>
        <p:grpSpPr>
          <a:xfrm>
            <a:off x="2525214" y="825411"/>
            <a:ext cx="4093572" cy="4069088"/>
            <a:chOff x="2519466" y="821088"/>
            <a:chExt cx="4348428" cy="4322420"/>
          </a:xfrm>
        </p:grpSpPr>
        <p:sp>
          <p:nvSpPr>
            <p:cNvPr id="636" name="Google Shape;636;p267"/>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37" name="Google Shape;637;p267"/>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38" name="Google Shape;638;p267"/>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39" name="Google Shape;639;p267"/>
            <p:cNvSpPr/>
            <p:nvPr/>
          </p:nvSpPr>
          <p:spPr>
            <a:xfrm>
              <a:off x="4701894" y="1904474"/>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40" name="Google Shape;640;p267"/>
            <p:cNvSpPr/>
            <p:nvPr/>
          </p:nvSpPr>
          <p:spPr>
            <a:xfrm>
              <a:off x="2519466" y="1904508"/>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41" name="Google Shape;641;p267"/>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42" name="Google Shape;642;p267"/>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43" name="Google Shape;643;p267"/>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44" name="Google Shape;644;p267"/>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45" name="Google Shape;645;p267"/>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46" name="Google Shape;646;p26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47" name="Google Shape;647;p26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p:spTree>
      <p:nvGrpSpPr>
        <p:cNvPr id="1" name="Shape 648"/>
        <p:cNvGrpSpPr/>
        <p:nvPr/>
      </p:nvGrpSpPr>
      <p:grpSpPr>
        <a:xfrm>
          <a:off x="0" y="0"/>
          <a:ext cx="0" cy="0"/>
          <a:chOff x="0" y="0"/>
          <a:chExt cx="0" cy="0"/>
        </a:xfrm>
      </p:grpSpPr>
      <p:pic>
        <p:nvPicPr>
          <p:cNvPr id="649" name="Google Shape;649;p26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50" name="Google Shape;650;p26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1" name="Google Shape;651;p26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52" name="Google Shape;652;p268"/>
          <p:cNvGrpSpPr/>
          <p:nvPr/>
        </p:nvGrpSpPr>
        <p:grpSpPr>
          <a:xfrm>
            <a:off x="881517" y="2193743"/>
            <a:ext cx="397892" cy="646462"/>
            <a:chOff x="1400864" y="1624076"/>
            <a:chExt cx="560368" cy="910439"/>
          </a:xfrm>
        </p:grpSpPr>
        <p:grpSp>
          <p:nvGrpSpPr>
            <p:cNvPr id="653" name="Google Shape;653;p268"/>
            <p:cNvGrpSpPr/>
            <p:nvPr/>
          </p:nvGrpSpPr>
          <p:grpSpPr>
            <a:xfrm>
              <a:off x="1400864" y="1624076"/>
              <a:ext cx="560368" cy="825149"/>
              <a:chOff x="1342876" y="1647676"/>
              <a:chExt cx="560368" cy="825149"/>
            </a:xfrm>
          </p:grpSpPr>
          <p:sp>
            <p:nvSpPr>
              <p:cNvPr id="654" name="Google Shape;654;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55" name="Google Shape;655;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56" name="Google Shape;656;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57" name="Google Shape;657;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58" name="Google Shape;658;p268"/>
          <p:cNvGrpSpPr/>
          <p:nvPr/>
        </p:nvGrpSpPr>
        <p:grpSpPr>
          <a:xfrm>
            <a:off x="2622541" y="2193743"/>
            <a:ext cx="397892" cy="646462"/>
            <a:chOff x="1400864" y="1624076"/>
            <a:chExt cx="560368" cy="910439"/>
          </a:xfrm>
        </p:grpSpPr>
        <p:grpSp>
          <p:nvGrpSpPr>
            <p:cNvPr id="659" name="Google Shape;659;p268"/>
            <p:cNvGrpSpPr/>
            <p:nvPr/>
          </p:nvGrpSpPr>
          <p:grpSpPr>
            <a:xfrm>
              <a:off x="1400864" y="1624076"/>
              <a:ext cx="560368" cy="825149"/>
              <a:chOff x="1342876" y="1647676"/>
              <a:chExt cx="560368" cy="825149"/>
            </a:xfrm>
          </p:grpSpPr>
          <p:sp>
            <p:nvSpPr>
              <p:cNvPr id="660" name="Google Shape;660;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61" name="Google Shape;661;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62" name="Google Shape;662;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63" name="Google Shape;663;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64" name="Google Shape;664;p268"/>
          <p:cNvGrpSpPr/>
          <p:nvPr/>
        </p:nvGrpSpPr>
        <p:grpSpPr>
          <a:xfrm>
            <a:off x="4363565" y="2193743"/>
            <a:ext cx="397892" cy="646462"/>
            <a:chOff x="1400864" y="1624076"/>
            <a:chExt cx="560368" cy="910439"/>
          </a:xfrm>
        </p:grpSpPr>
        <p:grpSp>
          <p:nvGrpSpPr>
            <p:cNvPr id="665" name="Google Shape;665;p268"/>
            <p:cNvGrpSpPr/>
            <p:nvPr/>
          </p:nvGrpSpPr>
          <p:grpSpPr>
            <a:xfrm>
              <a:off x="1400864" y="1624076"/>
              <a:ext cx="560368" cy="825149"/>
              <a:chOff x="1342876" y="1647676"/>
              <a:chExt cx="560368" cy="825149"/>
            </a:xfrm>
          </p:grpSpPr>
          <p:sp>
            <p:nvSpPr>
              <p:cNvPr id="666" name="Google Shape;666;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67" name="Google Shape;667;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68" name="Google Shape;668;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69" name="Google Shape;669;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70" name="Google Shape;670;p268"/>
          <p:cNvGrpSpPr/>
          <p:nvPr/>
        </p:nvGrpSpPr>
        <p:grpSpPr>
          <a:xfrm>
            <a:off x="6104589" y="2193743"/>
            <a:ext cx="397892" cy="646462"/>
            <a:chOff x="1400864" y="1624076"/>
            <a:chExt cx="560368" cy="910439"/>
          </a:xfrm>
        </p:grpSpPr>
        <p:grpSp>
          <p:nvGrpSpPr>
            <p:cNvPr id="671" name="Google Shape;671;p268"/>
            <p:cNvGrpSpPr/>
            <p:nvPr/>
          </p:nvGrpSpPr>
          <p:grpSpPr>
            <a:xfrm>
              <a:off x="1400864" y="1624076"/>
              <a:ext cx="560368" cy="825149"/>
              <a:chOff x="1342876" y="1647676"/>
              <a:chExt cx="560368" cy="825149"/>
            </a:xfrm>
          </p:grpSpPr>
          <p:sp>
            <p:nvSpPr>
              <p:cNvPr id="672" name="Google Shape;672;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73" name="Google Shape;673;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74" name="Google Shape;674;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5" name="Google Shape;675;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76" name="Google Shape;676;p268"/>
          <p:cNvGrpSpPr/>
          <p:nvPr/>
        </p:nvGrpSpPr>
        <p:grpSpPr>
          <a:xfrm>
            <a:off x="7845614" y="2193743"/>
            <a:ext cx="397892" cy="646462"/>
            <a:chOff x="1400864" y="1624076"/>
            <a:chExt cx="560368" cy="910439"/>
          </a:xfrm>
        </p:grpSpPr>
        <p:grpSp>
          <p:nvGrpSpPr>
            <p:cNvPr id="677" name="Google Shape;677;p268"/>
            <p:cNvGrpSpPr/>
            <p:nvPr/>
          </p:nvGrpSpPr>
          <p:grpSpPr>
            <a:xfrm>
              <a:off x="1400864" y="1624076"/>
              <a:ext cx="560368" cy="825149"/>
              <a:chOff x="1342876" y="1647676"/>
              <a:chExt cx="560368" cy="825149"/>
            </a:xfrm>
          </p:grpSpPr>
          <p:sp>
            <p:nvSpPr>
              <p:cNvPr id="678" name="Google Shape;678;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79" name="Google Shape;679;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80" name="Google Shape;680;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1" name="Google Shape;681;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682" name="Google Shape;682;p268"/>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83" name="Google Shape;683;p268"/>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84" name="Google Shape;684;p268"/>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85" name="Google Shape;685;p268"/>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86" name="Google Shape;686;p268"/>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
    <p:spTree>
      <p:nvGrpSpPr>
        <p:cNvPr id="1" name="Shape 687"/>
        <p:cNvGrpSpPr/>
        <p:nvPr/>
      </p:nvGrpSpPr>
      <p:grpSpPr>
        <a:xfrm>
          <a:off x="0" y="0"/>
          <a:ext cx="0" cy="0"/>
          <a:chOff x="0" y="0"/>
          <a:chExt cx="0" cy="0"/>
        </a:xfrm>
      </p:grpSpPr>
      <p:pic>
        <p:nvPicPr>
          <p:cNvPr id="688" name="Google Shape;688;p26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89" name="Google Shape;689;p26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0" name="Google Shape;690;p26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91" name="Google Shape;691;p269"/>
          <p:cNvGrpSpPr/>
          <p:nvPr/>
        </p:nvGrpSpPr>
        <p:grpSpPr>
          <a:xfrm>
            <a:off x="881517" y="2193743"/>
            <a:ext cx="7361989" cy="646462"/>
            <a:chOff x="881517" y="2219381"/>
            <a:chExt cx="7361989" cy="646462"/>
          </a:xfrm>
        </p:grpSpPr>
        <p:grpSp>
          <p:nvGrpSpPr>
            <p:cNvPr id="692" name="Google Shape;692;p269"/>
            <p:cNvGrpSpPr/>
            <p:nvPr/>
          </p:nvGrpSpPr>
          <p:grpSpPr>
            <a:xfrm>
              <a:off x="881517" y="2219381"/>
              <a:ext cx="397892" cy="646462"/>
              <a:chOff x="1400864" y="1624076"/>
              <a:chExt cx="560368" cy="910439"/>
            </a:xfrm>
          </p:grpSpPr>
          <p:grpSp>
            <p:nvGrpSpPr>
              <p:cNvPr id="693" name="Google Shape;693;p269"/>
              <p:cNvGrpSpPr/>
              <p:nvPr/>
            </p:nvGrpSpPr>
            <p:grpSpPr>
              <a:xfrm>
                <a:off x="1400864" y="1624076"/>
                <a:ext cx="560368" cy="825149"/>
                <a:chOff x="1342876" y="1647676"/>
                <a:chExt cx="560368" cy="825149"/>
              </a:xfrm>
            </p:grpSpPr>
            <p:sp>
              <p:nvSpPr>
                <p:cNvPr id="694" name="Google Shape;694;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695" name="Google Shape;695;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696" name="Google Shape;696;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97" name="Google Shape;697;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698" name="Google Shape;698;p269"/>
            <p:cNvGrpSpPr/>
            <p:nvPr/>
          </p:nvGrpSpPr>
          <p:grpSpPr>
            <a:xfrm>
              <a:off x="2622541" y="2219381"/>
              <a:ext cx="397892" cy="646462"/>
              <a:chOff x="1400864" y="1624076"/>
              <a:chExt cx="560368" cy="910439"/>
            </a:xfrm>
          </p:grpSpPr>
          <p:grpSp>
            <p:nvGrpSpPr>
              <p:cNvPr id="699" name="Google Shape;699;p269"/>
              <p:cNvGrpSpPr/>
              <p:nvPr/>
            </p:nvGrpSpPr>
            <p:grpSpPr>
              <a:xfrm>
                <a:off x="1400864" y="1624076"/>
                <a:ext cx="560368" cy="825149"/>
                <a:chOff x="1342876" y="1647676"/>
                <a:chExt cx="560368" cy="825149"/>
              </a:xfrm>
            </p:grpSpPr>
            <p:sp>
              <p:nvSpPr>
                <p:cNvPr id="700" name="Google Shape;700;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01" name="Google Shape;701;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02" name="Google Shape;702;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03" name="Google Shape;703;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704" name="Google Shape;704;p269"/>
            <p:cNvGrpSpPr/>
            <p:nvPr/>
          </p:nvGrpSpPr>
          <p:grpSpPr>
            <a:xfrm>
              <a:off x="4363565" y="2219381"/>
              <a:ext cx="397892" cy="646462"/>
              <a:chOff x="1400864" y="1624076"/>
              <a:chExt cx="560368" cy="910439"/>
            </a:xfrm>
          </p:grpSpPr>
          <p:grpSp>
            <p:nvGrpSpPr>
              <p:cNvPr id="705" name="Google Shape;705;p269"/>
              <p:cNvGrpSpPr/>
              <p:nvPr/>
            </p:nvGrpSpPr>
            <p:grpSpPr>
              <a:xfrm>
                <a:off x="1400864" y="1624076"/>
                <a:ext cx="560368" cy="825149"/>
                <a:chOff x="1342876" y="1647676"/>
                <a:chExt cx="560368" cy="825149"/>
              </a:xfrm>
            </p:grpSpPr>
            <p:sp>
              <p:nvSpPr>
                <p:cNvPr id="706" name="Google Shape;706;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07" name="Google Shape;707;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08" name="Google Shape;708;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09" name="Google Shape;709;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710" name="Google Shape;710;p269"/>
            <p:cNvGrpSpPr/>
            <p:nvPr/>
          </p:nvGrpSpPr>
          <p:grpSpPr>
            <a:xfrm>
              <a:off x="6104589" y="2219381"/>
              <a:ext cx="397892" cy="646462"/>
              <a:chOff x="1400864" y="1624076"/>
              <a:chExt cx="560368" cy="910439"/>
            </a:xfrm>
          </p:grpSpPr>
          <p:grpSp>
            <p:nvGrpSpPr>
              <p:cNvPr id="711" name="Google Shape;711;p269"/>
              <p:cNvGrpSpPr/>
              <p:nvPr/>
            </p:nvGrpSpPr>
            <p:grpSpPr>
              <a:xfrm>
                <a:off x="1400864" y="1624076"/>
                <a:ext cx="560368" cy="825149"/>
                <a:chOff x="1342876" y="1647676"/>
                <a:chExt cx="560368" cy="825149"/>
              </a:xfrm>
            </p:grpSpPr>
            <p:sp>
              <p:nvSpPr>
                <p:cNvPr id="712" name="Google Shape;712;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13" name="Google Shape;713;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14" name="Google Shape;714;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15" name="Google Shape;715;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716" name="Google Shape;716;p269"/>
            <p:cNvGrpSpPr/>
            <p:nvPr/>
          </p:nvGrpSpPr>
          <p:grpSpPr>
            <a:xfrm>
              <a:off x="7845614" y="2219381"/>
              <a:ext cx="397892" cy="646462"/>
              <a:chOff x="1400864" y="1624076"/>
              <a:chExt cx="560368" cy="910439"/>
            </a:xfrm>
          </p:grpSpPr>
          <p:grpSp>
            <p:nvGrpSpPr>
              <p:cNvPr id="717" name="Google Shape;717;p269"/>
              <p:cNvGrpSpPr/>
              <p:nvPr/>
            </p:nvGrpSpPr>
            <p:grpSpPr>
              <a:xfrm>
                <a:off x="1400864" y="1624076"/>
                <a:ext cx="560368" cy="825149"/>
                <a:chOff x="1342876" y="1647676"/>
                <a:chExt cx="560368" cy="825149"/>
              </a:xfrm>
            </p:grpSpPr>
            <p:sp>
              <p:nvSpPr>
                <p:cNvPr id="718" name="Google Shape;718;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719" name="Google Shape;719;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720" name="Google Shape;720;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721" name="Google Shape;721;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722" name="Google Shape;722;p269"/>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23" name="Google Shape;723;p269"/>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24" name="Google Shape;724;p269"/>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25" name="Google Shape;725;p269"/>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26" name="Google Shape;726;p269"/>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3">
    <p:spTree>
      <p:nvGrpSpPr>
        <p:cNvPr id="1" name="Shape 727"/>
        <p:cNvGrpSpPr/>
        <p:nvPr/>
      </p:nvGrpSpPr>
      <p:grpSpPr>
        <a:xfrm>
          <a:off x="0" y="0"/>
          <a:ext cx="0" cy="0"/>
          <a:chOff x="0" y="0"/>
          <a:chExt cx="0" cy="0"/>
        </a:xfrm>
      </p:grpSpPr>
      <p:pic>
        <p:nvPicPr>
          <p:cNvPr id="728" name="Google Shape;728;p27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29" name="Google Shape;729;p27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0" name="Google Shape;730;p27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31" name="Google Shape;731;p270"/>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32" name="Google Shape;732;p270"/>
          <p:cNvSpPr/>
          <p:nvPr/>
        </p:nvSpPr>
        <p:spPr>
          <a:xfrm>
            <a:off x="89548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33" name="Google Shape;733;p270"/>
          <p:cNvSpPr/>
          <p:nvPr/>
        </p:nvSpPr>
        <p:spPr>
          <a:xfrm>
            <a:off x="283282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34" name="Google Shape;734;p270"/>
          <p:cNvSpPr/>
          <p:nvPr/>
        </p:nvSpPr>
        <p:spPr>
          <a:xfrm>
            <a:off x="477016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35" name="Google Shape;735;p270"/>
          <p:cNvSpPr/>
          <p:nvPr/>
        </p:nvSpPr>
        <p:spPr>
          <a:xfrm>
            <a:off x="670750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36" name="Google Shape;736;p270"/>
          <p:cNvSpPr/>
          <p:nvPr/>
        </p:nvSpPr>
        <p:spPr>
          <a:xfrm>
            <a:off x="186415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37" name="Google Shape;737;p270"/>
          <p:cNvSpPr/>
          <p:nvPr/>
        </p:nvSpPr>
        <p:spPr>
          <a:xfrm>
            <a:off x="380149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38" name="Google Shape;738;p270"/>
          <p:cNvSpPr/>
          <p:nvPr/>
        </p:nvSpPr>
        <p:spPr>
          <a:xfrm>
            <a:off x="573883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39" name="Google Shape;739;p270"/>
          <p:cNvSpPr/>
          <p:nvPr/>
        </p:nvSpPr>
        <p:spPr>
          <a:xfrm>
            <a:off x="767617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40" name="Google Shape;740;p270"/>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1" name="Google Shape;741;p270"/>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2" name="Google Shape;742;p270"/>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3" name="Google Shape;743;p270"/>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4" name="Google Shape;744;p270"/>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5" name="Google Shape;745;p270"/>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6" name="Google Shape;746;p270"/>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47" name="Google Shape;747;p270"/>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Thank you">
    <p:spTree>
      <p:nvGrpSpPr>
        <p:cNvPr id="1" name="Shape 61"/>
        <p:cNvGrpSpPr/>
        <p:nvPr/>
      </p:nvGrpSpPr>
      <p:grpSpPr>
        <a:xfrm>
          <a:off x="0" y="0"/>
          <a:ext cx="0" cy="0"/>
          <a:chOff x="0" y="0"/>
          <a:chExt cx="0" cy="0"/>
        </a:xfrm>
      </p:grpSpPr>
      <p:pic>
        <p:nvPicPr>
          <p:cNvPr id="62" name="Google Shape;62;p218" descr="Graphical user interface, application&#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63" name="Google Shape;63;p218"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4">
    <p:spTree>
      <p:nvGrpSpPr>
        <p:cNvPr id="1" name="Shape 748"/>
        <p:cNvGrpSpPr/>
        <p:nvPr/>
      </p:nvGrpSpPr>
      <p:grpSpPr>
        <a:xfrm>
          <a:off x="0" y="0"/>
          <a:ext cx="0" cy="0"/>
          <a:chOff x="0" y="0"/>
          <a:chExt cx="0" cy="0"/>
        </a:xfrm>
      </p:grpSpPr>
      <p:pic>
        <p:nvPicPr>
          <p:cNvPr id="749" name="Google Shape;749;p27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50" name="Google Shape;750;p27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1" name="Google Shape;751;p27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52" name="Google Shape;752;p271"/>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753" name="Google Shape;753;p271"/>
          <p:cNvSpPr/>
          <p:nvPr/>
        </p:nvSpPr>
        <p:spPr>
          <a:xfrm>
            <a:off x="89548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754" name="Google Shape;754;p271"/>
          <p:cNvSpPr/>
          <p:nvPr/>
        </p:nvSpPr>
        <p:spPr>
          <a:xfrm>
            <a:off x="283282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755" name="Google Shape;755;p271"/>
          <p:cNvSpPr/>
          <p:nvPr/>
        </p:nvSpPr>
        <p:spPr>
          <a:xfrm>
            <a:off x="477016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756" name="Google Shape;756;p271"/>
          <p:cNvSpPr/>
          <p:nvPr/>
        </p:nvSpPr>
        <p:spPr>
          <a:xfrm>
            <a:off x="670750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757" name="Google Shape;757;p271"/>
          <p:cNvSpPr/>
          <p:nvPr/>
        </p:nvSpPr>
        <p:spPr>
          <a:xfrm>
            <a:off x="186415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sp>
        <p:nvSpPr>
          <p:cNvPr id="758" name="Google Shape;758;p271"/>
          <p:cNvSpPr/>
          <p:nvPr/>
        </p:nvSpPr>
        <p:spPr>
          <a:xfrm>
            <a:off x="380149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759" name="Google Shape;759;p271"/>
          <p:cNvSpPr/>
          <p:nvPr/>
        </p:nvSpPr>
        <p:spPr>
          <a:xfrm>
            <a:off x="573883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760" name="Google Shape;760;p271"/>
          <p:cNvSpPr/>
          <p:nvPr/>
        </p:nvSpPr>
        <p:spPr>
          <a:xfrm>
            <a:off x="767617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0" i="0" u="none" strike="noStrike" cap="none">
                <a:solidFill>
                  <a:schemeClr val="lt1"/>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761" name="Google Shape;761;p271"/>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2" name="Google Shape;762;p271"/>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3" name="Google Shape;763;p271"/>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4" name="Google Shape;764;p271"/>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5" name="Google Shape;765;p271"/>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6" name="Google Shape;766;p271"/>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7" name="Google Shape;767;p271"/>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68" name="Google Shape;768;p271"/>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5">
    <p:spTree>
      <p:nvGrpSpPr>
        <p:cNvPr id="1" name="Shape 769"/>
        <p:cNvGrpSpPr/>
        <p:nvPr/>
      </p:nvGrpSpPr>
      <p:grpSpPr>
        <a:xfrm>
          <a:off x="0" y="0"/>
          <a:ext cx="0" cy="0"/>
          <a:chOff x="0" y="0"/>
          <a:chExt cx="0" cy="0"/>
        </a:xfrm>
      </p:grpSpPr>
      <p:pic>
        <p:nvPicPr>
          <p:cNvPr id="770" name="Google Shape;770;p27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71" name="Google Shape;771;p27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2" name="Google Shape;772;p27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73" name="Google Shape;773;p272"/>
          <p:cNvCxnSpPr>
            <a:stCxn id="774"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74" name="Google Shape;774;p272"/>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75" name="Google Shape;775;p272"/>
          <p:cNvSpPr/>
          <p:nvPr/>
        </p:nvSpPr>
        <p:spPr>
          <a:xfrm>
            <a:off x="4387355" y="1481023"/>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76" name="Google Shape;776;p272"/>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77" name="Google Shape;777;p272"/>
          <p:cNvSpPr/>
          <p:nvPr/>
        </p:nvSpPr>
        <p:spPr>
          <a:xfrm>
            <a:off x="4387355" y="2694127"/>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78" name="Google Shape;778;p272"/>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79" name="Google Shape;779;p272"/>
          <p:cNvSpPr/>
          <p:nvPr/>
        </p:nvSpPr>
        <p:spPr>
          <a:xfrm>
            <a:off x="4387355" y="3907231"/>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80" name="Google Shape;780;p272"/>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81" name="Google Shape;781;p272"/>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2" name="Google Shape;782;p272"/>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3" name="Google Shape;783;p272"/>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4" name="Google Shape;784;p272"/>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5" name="Google Shape;785;p272"/>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6" name="Google Shape;786;p272"/>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87" name="Google Shape;787;p272"/>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6">
    <p:spTree>
      <p:nvGrpSpPr>
        <p:cNvPr id="1" name="Shape 788"/>
        <p:cNvGrpSpPr/>
        <p:nvPr/>
      </p:nvGrpSpPr>
      <p:grpSpPr>
        <a:xfrm>
          <a:off x="0" y="0"/>
          <a:ext cx="0" cy="0"/>
          <a:chOff x="0" y="0"/>
          <a:chExt cx="0" cy="0"/>
        </a:xfrm>
      </p:grpSpPr>
      <p:pic>
        <p:nvPicPr>
          <p:cNvPr id="789" name="Google Shape;789;p27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90" name="Google Shape;790;p27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1" name="Google Shape;791;p27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92" name="Google Shape;792;p273"/>
          <p:cNvCxnSpPr>
            <a:stCxn id="793"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93" name="Google Shape;793;p273"/>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94" name="Google Shape;794;p273"/>
          <p:cNvSpPr/>
          <p:nvPr/>
        </p:nvSpPr>
        <p:spPr>
          <a:xfrm>
            <a:off x="4387355" y="1481023"/>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95" name="Google Shape;795;p273"/>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96" name="Google Shape;796;p273"/>
          <p:cNvSpPr/>
          <p:nvPr/>
        </p:nvSpPr>
        <p:spPr>
          <a:xfrm>
            <a:off x="4387355" y="2694127"/>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97" name="Google Shape;797;p273"/>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98" name="Google Shape;798;p273"/>
          <p:cNvSpPr/>
          <p:nvPr/>
        </p:nvSpPr>
        <p:spPr>
          <a:xfrm>
            <a:off x="4387355" y="3907231"/>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99" name="Google Shape;799;p273"/>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800" name="Google Shape;800;p273"/>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01" name="Google Shape;801;p273"/>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02" name="Google Shape;802;p273"/>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03" name="Google Shape;803;p273"/>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04" name="Google Shape;804;p273"/>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05" name="Google Shape;805;p273"/>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06" name="Google Shape;806;p273"/>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7">
    <p:spTree>
      <p:nvGrpSpPr>
        <p:cNvPr id="1" name="Shape 807"/>
        <p:cNvGrpSpPr/>
        <p:nvPr/>
      </p:nvGrpSpPr>
      <p:grpSpPr>
        <a:xfrm>
          <a:off x="0" y="0"/>
          <a:ext cx="0" cy="0"/>
          <a:chOff x="0" y="0"/>
          <a:chExt cx="0" cy="0"/>
        </a:xfrm>
      </p:grpSpPr>
      <p:pic>
        <p:nvPicPr>
          <p:cNvPr id="808" name="Google Shape;808;p27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09" name="Google Shape;809;p27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10" name="Google Shape;810;p27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11" name="Google Shape;811;p274"/>
          <p:cNvGrpSpPr/>
          <p:nvPr/>
        </p:nvGrpSpPr>
        <p:grpSpPr>
          <a:xfrm>
            <a:off x="914091" y="752041"/>
            <a:ext cx="7280306" cy="4126450"/>
            <a:chOff x="556442" y="752041"/>
            <a:chExt cx="7280306" cy="4126450"/>
          </a:xfrm>
        </p:grpSpPr>
        <p:cxnSp>
          <p:nvCxnSpPr>
            <p:cNvPr id="812" name="Google Shape;812;p274"/>
            <p:cNvCxnSpPr>
              <a:stCxn id="813" idx="6"/>
              <a:endCxn id="814" idx="0"/>
            </p:cNvCxnSpPr>
            <p:nvPr/>
          </p:nvCxnSpPr>
          <p:spPr>
            <a:xfrm rot="10800000" flipH="1">
              <a:off x="3133388" y="990067"/>
              <a:ext cx="818400" cy="18252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15" name="Google Shape;815;p274"/>
            <p:cNvCxnSpPr>
              <a:stCxn id="813" idx="6"/>
              <a:endCxn id="816" idx="0"/>
            </p:cNvCxnSpPr>
            <p:nvPr/>
          </p:nvCxnSpPr>
          <p:spPr>
            <a:xfrm rot="10800000" flipH="1">
              <a:off x="3133388" y="2206267"/>
              <a:ext cx="818400" cy="6090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17" name="Google Shape;817;p274"/>
            <p:cNvCxnSpPr>
              <a:stCxn id="813" idx="6"/>
              <a:endCxn id="818" idx="0"/>
            </p:cNvCxnSpPr>
            <p:nvPr/>
          </p:nvCxnSpPr>
          <p:spPr>
            <a:xfrm rot="10800000" flipH="1">
              <a:off x="3133388" y="2814667"/>
              <a:ext cx="818400" cy="6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19" name="Google Shape;819;p274"/>
            <p:cNvCxnSpPr>
              <a:stCxn id="813" idx="6"/>
              <a:endCxn id="820" idx="0"/>
            </p:cNvCxnSpPr>
            <p:nvPr/>
          </p:nvCxnSpPr>
          <p:spPr>
            <a:xfrm>
              <a:off x="3133388" y="2815267"/>
              <a:ext cx="818400" cy="18249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21" name="Google Shape;821;p274"/>
            <p:cNvCxnSpPr>
              <a:stCxn id="813" idx="6"/>
              <a:endCxn id="822" idx="0"/>
            </p:cNvCxnSpPr>
            <p:nvPr/>
          </p:nvCxnSpPr>
          <p:spPr>
            <a:xfrm>
              <a:off x="3133388" y="2815267"/>
              <a:ext cx="818400" cy="12162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23" name="Google Shape;823;p274"/>
            <p:cNvCxnSpPr>
              <a:stCxn id="813" idx="6"/>
              <a:endCxn id="824" idx="0"/>
            </p:cNvCxnSpPr>
            <p:nvPr/>
          </p:nvCxnSpPr>
          <p:spPr>
            <a:xfrm>
              <a:off x="3133388" y="2815267"/>
              <a:ext cx="818400" cy="6078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25" name="Google Shape;825;p274"/>
            <p:cNvCxnSpPr>
              <a:stCxn id="813" idx="6"/>
              <a:endCxn id="826" idx="0"/>
            </p:cNvCxnSpPr>
            <p:nvPr/>
          </p:nvCxnSpPr>
          <p:spPr>
            <a:xfrm rot="10800000" flipH="1">
              <a:off x="3133388" y="1598167"/>
              <a:ext cx="818400" cy="1217100"/>
            </a:xfrm>
            <a:prstGeom prst="bentConnector3">
              <a:avLst>
                <a:gd name="adj1" fmla="val -81103"/>
              </a:avLst>
            </a:prstGeom>
            <a:noFill/>
            <a:ln w="12700" cap="flat" cmpd="sng">
              <a:solidFill>
                <a:srgbClr val="D8D8D8"/>
              </a:solidFill>
              <a:prstDash val="solid"/>
              <a:round/>
              <a:headEnd type="none" w="sm" len="sm"/>
              <a:tailEnd type="none" w="sm" len="sm"/>
            </a:ln>
          </p:spPr>
        </p:cxnSp>
        <p:grpSp>
          <p:nvGrpSpPr>
            <p:cNvPr id="827" name="Google Shape;827;p274"/>
            <p:cNvGrpSpPr/>
            <p:nvPr/>
          </p:nvGrpSpPr>
          <p:grpSpPr>
            <a:xfrm>
              <a:off x="556442" y="1526794"/>
              <a:ext cx="2576946" cy="2576946"/>
              <a:chOff x="941492" y="1686560"/>
              <a:chExt cx="1876213" cy="1876213"/>
            </a:xfrm>
          </p:grpSpPr>
          <p:sp>
            <p:nvSpPr>
              <p:cNvPr id="813" name="Google Shape;813;p274"/>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28" name="Google Shape;828;p274"/>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29" name="Google Shape;829;p274"/>
            <p:cNvSpPr/>
            <p:nvPr/>
          </p:nvSpPr>
          <p:spPr>
            <a:xfrm>
              <a:off x="4529278" y="75204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30" name="Google Shape;830;p274"/>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14" name="Google Shape;814;p274"/>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31" name="Google Shape;831;p274"/>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32" name="Google Shape;832;p274"/>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26" name="Google Shape;826;p274"/>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33" name="Google Shape;833;p274"/>
            <p:cNvSpPr/>
            <p:nvPr/>
          </p:nvSpPr>
          <p:spPr>
            <a:xfrm>
              <a:off x="4529278" y="1968387"/>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34" name="Google Shape;834;p274"/>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16" name="Google Shape;816;p274"/>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35" name="Google Shape;835;p274"/>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36" name="Google Shape;836;p274"/>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18" name="Google Shape;818;p274"/>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37" name="Google Shape;837;p274"/>
            <p:cNvSpPr/>
            <p:nvPr/>
          </p:nvSpPr>
          <p:spPr>
            <a:xfrm>
              <a:off x="4529278" y="318522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38" name="Google Shape;838;p274"/>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24" name="Google Shape;824;p274"/>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39" name="Google Shape;839;p274"/>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40" name="Google Shape;840;p274"/>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22" name="Google Shape;822;p274"/>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41" name="Google Shape;841;p274"/>
            <p:cNvSpPr/>
            <p:nvPr/>
          </p:nvSpPr>
          <p:spPr>
            <a:xfrm>
              <a:off x="4529278" y="4402542"/>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42" name="Google Shape;842;p274"/>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20" name="Google Shape;820;p274"/>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43" name="Google Shape;843;p274"/>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44" name="Google Shape;844;p274"/>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45" name="Google Shape;845;p274"/>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46" name="Google Shape;846;p274"/>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47" name="Google Shape;847;p274"/>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48" name="Google Shape;848;p274"/>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49" name="Google Shape;849;p274"/>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0" name="Google Shape;850;p274"/>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8">
    <p:spTree>
      <p:nvGrpSpPr>
        <p:cNvPr id="1" name="Shape 851"/>
        <p:cNvGrpSpPr/>
        <p:nvPr/>
      </p:nvGrpSpPr>
      <p:grpSpPr>
        <a:xfrm>
          <a:off x="0" y="0"/>
          <a:ext cx="0" cy="0"/>
          <a:chOff x="0" y="0"/>
          <a:chExt cx="0" cy="0"/>
        </a:xfrm>
      </p:grpSpPr>
      <p:pic>
        <p:nvPicPr>
          <p:cNvPr id="852" name="Google Shape;852;p27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53" name="Google Shape;853;p27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54" name="Google Shape;854;p27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55" name="Google Shape;855;p275"/>
          <p:cNvGrpSpPr/>
          <p:nvPr/>
        </p:nvGrpSpPr>
        <p:grpSpPr>
          <a:xfrm>
            <a:off x="914091" y="752041"/>
            <a:ext cx="7280306" cy="4126450"/>
            <a:chOff x="556442" y="752041"/>
            <a:chExt cx="7280306" cy="4126450"/>
          </a:xfrm>
        </p:grpSpPr>
        <p:cxnSp>
          <p:nvCxnSpPr>
            <p:cNvPr id="856" name="Google Shape;856;p275"/>
            <p:cNvCxnSpPr>
              <a:stCxn id="857" idx="6"/>
              <a:endCxn id="858" idx="0"/>
            </p:cNvCxnSpPr>
            <p:nvPr/>
          </p:nvCxnSpPr>
          <p:spPr>
            <a:xfrm rot="10800000" flipH="1">
              <a:off x="3133388" y="990067"/>
              <a:ext cx="818400" cy="18252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59" name="Google Shape;859;p275"/>
            <p:cNvCxnSpPr>
              <a:stCxn id="857" idx="6"/>
              <a:endCxn id="860" idx="0"/>
            </p:cNvCxnSpPr>
            <p:nvPr/>
          </p:nvCxnSpPr>
          <p:spPr>
            <a:xfrm rot="10800000" flipH="1">
              <a:off x="3133388" y="2206267"/>
              <a:ext cx="818400" cy="6090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61" name="Google Shape;861;p275"/>
            <p:cNvCxnSpPr>
              <a:stCxn id="857" idx="6"/>
              <a:endCxn id="862" idx="0"/>
            </p:cNvCxnSpPr>
            <p:nvPr/>
          </p:nvCxnSpPr>
          <p:spPr>
            <a:xfrm rot="10800000" flipH="1">
              <a:off x="3133388" y="2814667"/>
              <a:ext cx="818400" cy="6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63" name="Google Shape;863;p275"/>
            <p:cNvCxnSpPr>
              <a:stCxn id="857" idx="6"/>
              <a:endCxn id="864" idx="0"/>
            </p:cNvCxnSpPr>
            <p:nvPr/>
          </p:nvCxnSpPr>
          <p:spPr>
            <a:xfrm>
              <a:off x="3133388" y="2815267"/>
              <a:ext cx="818400" cy="18249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65" name="Google Shape;865;p275"/>
            <p:cNvCxnSpPr>
              <a:stCxn id="857" idx="6"/>
              <a:endCxn id="866" idx="0"/>
            </p:cNvCxnSpPr>
            <p:nvPr/>
          </p:nvCxnSpPr>
          <p:spPr>
            <a:xfrm>
              <a:off x="3133388" y="2815267"/>
              <a:ext cx="818400" cy="12162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67" name="Google Shape;867;p275"/>
            <p:cNvCxnSpPr>
              <a:stCxn id="857" idx="6"/>
              <a:endCxn id="868" idx="0"/>
            </p:cNvCxnSpPr>
            <p:nvPr/>
          </p:nvCxnSpPr>
          <p:spPr>
            <a:xfrm>
              <a:off x="3133388" y="2815267"/>
              <a:ext cx="818400" cy="607800"/>
            </a:xfrm>
            <a:prstGeom prst="bentConnector3">
              <a:avLst>
                <a:gd name="adj1" fmla="val -81103"/>
              </a:avLst>
            </a:prstGeom>
            <a:noFill/>
            <a:ln w="12700" cap="flat" cmpd="sng">
              <a:solidFill>
                <a:srgbClr val="D8D8D8"/>
              </a:solidFill>
              <a:prstDash val="solid"/>
              <a:round/>
              <a:headEnd type="none" w="sm" len="sm"/>
              <a:tailEnd type="none" w="sm" len="sm"/>
            </a:ln>
          </p:spPr>
        </p:cxnSp>
        <p:cxnSp>
          <p:nvCxnSpPr>
            <p:cNvPr id="869" name="Google Shape;869;p275"/>
            <p:cNvCxnSpPr>
              <a:stCxn id="857" idx="6"/>
              <a:endCxn id="870" idx="0"/>
            </p:cNvCxnSpPr>
            <p:nvPr/>
          </p:nvCxnSpPr>
          <p:spPr>
            <a:xfrm rot="10800000" flipH="1">
              <a:off x="3133388" y="1598167"/>
              <a:ext cx="818400" cy="1217100"/>
            </a:xfrm>
            <a:prstGeom prst="bentConnector3">
              <a:avLst>
                <a:gd name="adj1" fmla="val -81103"/>
              </a:avLst>
            </a:prstGeom>
            <a:noFill/>
            <a:ln w="12700" cap="flat" cmpd="sng">
              <a:solidFill>
                <a:srgbClr val="D8D8D8"/>
              </a:solidFill>
              <a:prstDash val="solid"/>
              <a:round/>
              <a:headEnd type="none" w="sm" len="sm"/>
              <a:tailEnd type="none" w="sm" len="sm"/>
            </a:ln>
          </p:spPr>
        </p:cxnSp>
        <p:grpSp>
          <p:nvGrpSpPr>
            <p:cNvPr id="871" name="Google Shape;871;p275"/>
            <p:cNvGrpSpPr/>
            <p:nvPr/>
          </p:nvGrpSpPr>
          <p:grpSpPr>
            <a:xfrm>
              <a:off x="556442" y="1526794"/>
              <a:ext cx="2576946" cy="2576946"/>
              <a:chOff x="941492" y="1686560"/>
              <a:chExt cx="1876213" cy="1876213"/>
            </a:xfrm>
          </p:grpSpPr>
          <p:sp>
            <p:nvSpPr>
              <p:cNvPr id="857" name="Google Shape;857;p275"/>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2" name="Google Shape;872;p275"/>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73" name="Google Shape;873;p275"/>
            <p:cNvSpPr/>
            <p:nvPr/>
          </p:nvSpPr>
          <p:spPr>
            <a:xfrm>
              <a:off x="4529278" y="75204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74" name="Google Shape;874;p275"/>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58" name="Google Shape;858;p275"/>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5" name="Google Shape;875;p275"/>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76" name="Google Shape;876;p275"/>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70" name="Google Shape;870;p275"/>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7" name="Google Shape;877;p275"/>
            <p:cNvSpPr/>
            <p:nvPr/>
          </p:nvSpPr>
          <p:spPr>
            <a:xfrm>
              <a:off x="4529278" y="1968387"/>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78" name="Google Shape;878;p275"/>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60" name="Google Shape;860;p275"/>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79" name="Google Shape;879;p275"/>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80" name="Google Shape;880;p275"/>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62" name="Google Shape;862;p275"/>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81" name="Google Shape;881;p275"/>
            <p:cNvSpPr/>
            <p:nvPr/>
          </p:nvSpPr>
          <p:spPr>
            <a:xfrm>
              <a:off x="4529278" y="318522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82" name="Google Shape;882;p275"/>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68" name="Google Shape;868;p275"/>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83" name="Google Shape;883;p275"/>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84" name="Google Shape;884;p275"/>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66" name="Google Shape;866;p275"/>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885" name="Google Shape;885;p275"/>
            <p:cNvSpPr/>
            <p:nvPr/>
          </p:nvSpPr>
          <p:spPr>
            <a:xfrm>
              <a:off x="4529278" y="4402542"/>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Public Sans"/>
                <a:ea typeface="Public Sans"/>
                <a:cs typeface="Public Sans"/>
                <a:sym typeface="Public Sans"/>
              </a:endParaRPr>
            </a:p>
          </p:txBody>
        </p:sp>
        <p:sp>
          <p:nvSpPr>
            <p:cNvPr id="886" name="Google Shape;886;p275"/>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64" name="Google Shape;864;p275"/>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887" name="Google Shape;887;p275"/>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88" name="Google Shape;888;p275"/>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89" name="Google Shape;889;p275"/>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90" name="Google Shape;890;p275"/>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91" name="Google Shape;891;p275"/>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92" name="Google Shape;892;p275"/>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93" name="Google Shape;893;p275"/>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94" name="Google Shape;894;p275"/>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9">
    <p:spTree>
      <p:nvGrpSpPr>
        <p:cNvPr id="1" name="Shape 895"/>
        <p:cNvGrpSpPr/>
        <p:nvPr/>
      </p:nvGrpSpPr>
      <p:grpSpPr>
        <a:xfrm>
          <a:off x="0" y="0"/>
          <a:ext cx="0" cy="0"/>
          <a:chOff x="0" y="0"/>
          <a:chExt cx="0" cy="0"/>
        </a:xfrm>
      </p:grpSpPr>
      <p:sp>
        <p:nvSpPr>
          <p:cNvPr id="896" name="Google Shape;896;p276"/>
          <p:cNvSpPr/>
          <p:nvPr/>
        </p:nvSpPr>
        <p:spPr>
          <a:xfrm>
            <a:off x="0" y="1"/>
            <a:ext cx="9143999" cy="5143499"/>
          </a:xfrm>
          <a:prstGeom prst="rect">
            <a:avLst/>
          </a:prstGeom>
          <a:solidFill>
            <a:srgbClr val="F2F2F2">
              <a:alpha val="93725"/>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897" name="Google Shape;897;p27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98" name="Google Shape;898;p27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99" name="Google Shape;899;p27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00" name="Google Shape;900;p276"/>
          <p:cNvGrpSpPr/>
          <p:nvPr/>
        </p:nvGrpSpPr>
        <p:grpSpPr>
          <a:xfrm>
            <a:off x="716012" y="759582"/>
            <a:ext cx="3556067" cy="4132337"/>
            <a:chOff x="520700" y="759582"/>
            <a:chExt cx="3556067" cy="4132337"/>
          </a:xfrm>
        </p:grpSpPr>
        <p:cxnSp>
          <p:nvCxnSpPr>
            <p:cNvPr id="901" name="Google Shape;901;p276"/>
            <p:cNvCxnSpPr>
              <a:stCxn id="902" idx="6"/>
              <a:endCxn id="903" idx="2"/>
            </p:cNvCxnSpPr>
            <p:nvPr/>
          </p:nvCxnSpPr>
          <p:spPr>
            <a:xfrm rot="10800000" flipH="1">
              <a:off x="2484438" y="9690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04" name="Google Shape;904;p276"/>
            <p:cNvCxnSpPr>
              <a:stCxn id="902" idx="6"/>
              <a:endCxn id="905" idx="2"/>
            </p:cNvCxnSpPr>
            <p:nvPr/>
          </p:nvCxnSpPr>
          <p:spPr>
            <a:xfrm rot="10800000" flipH="1">
              <a:off x="2484438" y="15882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06" name="Google Shape;906;p276"/>
            <p:cNvCxnSpPr>
              <a:stCxn id="902" idx="6"/>
              <a:endCxn id="907" idx="2"/>
            </p:cNvCxnSpPr>
            <p:nvPr/>
          </p:nvCxnSpPr>
          <p:spPr>
            <a:xfrm rot="10800000" flipH="1">
              <a:off x="2484438" y="2206551"/>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08" name="Google Shape;908;p276"/>
            <p:cNvCxnSpPr>
              <a:stCxn id="902" idx="6"/>
              <a:endCxn id="909" idx="2"/>
            </p:cNvCxnSpPr>
            <p:nvPr/>
          </p:nvCxnSpPr>
          <p:spPr>
            <a:xfrm>
              <a:off x="2484438" y="28257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10" name="Google Shape;910;p276"/>
            <p:cNvCxnSpPr>
              <a:stCxn id="902" idx="6"/>
              <a:endCxn id="911" idx="2"/>
            </p:cNvCxnSpPr>
            <p:nvPr/>
          </p:nvCxnSpPr>
          <p:spPr>
            <a:xfrm>
              <a:off x="2484438" y="28257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12" name="Google Shape;912;p276"/>
            <p:cNvCxnSpPr>
              <a:stCxn id="902" idx="6"/>
              <a:endCxn id="913" idx="2"/>
            </p:cNvCxnSpPr>
            <p:nvPr/>
          </p:nvCxnSpPr>
          <p:spPr>
            <a:xfrm>
              <a:off x="2484438" y="2825750"/>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14" name="Google Shape;914;p276"/>
            <p:cNvCxnSpPr>
              <a:endCxn id="915"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02" name="Google Shape;902;p276"/>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16" name="Google Shape;916;p276"/>
            <p:cNvGrpSpPr/>
            <p:nvPr/>
          </p:nvGrpSpPr>
          <p:grpSpPr>
            <a:xfrm>
              <a:off x="3420306" y="759582"/>
              <a:ext cx="656461" cy="4132337"/>
              <a:chOff x="3522182" y="752447"/>
              <a:chExt cx="656468" cy="4132036"/>
            </a:xfrm>
          </p:grpSpPr>
          <p:grpSp>
            <p:nvGrpSpPr>
              <p:cNvPr id="917" name="Google Shape;917;p276"/>
              <p:cNvGrpSpPr/>
              <p:nvPr/>
            </p:nvGrpSpPr>
            <p:grpSpPr>
              <a:xfrm>
                <a:off x="3522182" y="752447"/>
                <a:ext cx="656468" cy="419144"/>
                <a:chOff x="3522182" y="782927"/>
                <a:chExt cx="656468" cy="419144"/>
              </a:xfrm>
            </p:grpSpPr>
            <p:sp>
              <p:nvSpPr>
                <p:cNvPr id="903" name="Google Shape;903;p276"/>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18" name="Google Shape;918;p276"/>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19" name="Google Shape;919;p276"/>
              <p:cNvGrpSpPr/>
              <p:nvPr/>
            </p:nvGrpSpPr>
            <p:grpSpPr>
              <a:xfrm>
                <a:off x="3522182" y="1371527"/>
                <a:ext cx="656467" cy="419144"/>
                <a:chOff x="3522182" y="1395657"/>
                <a:chExt cx="656467" cy="419144"/>
              </a:xfrm>
            </p:grpSpPr>
            <p:sp>
              <p:nvSpPr>
                <p:cNvPr id="905" name="Google Shape;905;p276"/>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20" name="Google Shape;920;p276"/>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21" name="Google Shape;921;p276"/>
              <p:cNvGrpSpPr/>
              <p:nvPr/>
            </p:nvGrpSpPr>
            <p:grpSpPr>
              <a:xfrm>
                <a:off x="3522182" y="3228607"/>
                <a:ext cx="656467" cy="417878"/>
                <a:chOff x="3522182" y="3233686"/>
                <a:chExt cx="656467" cy="417878"/>
              </a:xfrm>
            </p:grpSpPr>
            <p:sp>
              <p:nvSpPr>
                <p:cNvPr id="913" name="Google Shape;913;p276"/>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22" name="Google Shape;922;p276"/>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23" name="Google Shape;923;p276"/>
              <p:cNvGrpSpPr/>
              <p:nvPr/>
            </p:nvGrpSpPr>
            <p:grpSpPr>
              <a:xfrm>
                <a:off x="3522182" y="3846259"/>
                <a:ext cx="656467" cy="419144"/>
                <a:chOff x="3522182" y="3844987"/>
                <a:chExt cx="656467" cy="419144"/>
              </a:xfrm>
            </p:grpSpPr>
            <p:sp>
              <p:nvSpPr>
                <p:cNvPr id="911" name="Google Shape;911;p276"/>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24" name="Google Shape;924;p276"/>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25" name="Google Shape;925;p276"/>
              <p:cNvGrpSpPr/>
              <p:nvPr/>
            </p:nvGrpSpPr>
            <p:grpSpPr>
              <a:xfrm>
                <a:off x="3522182" y="1990447"/>
                <a:ext cx="656467" cy="417878"/>
                <a:chOff x="3522182" y="2008227"/>
                <a:chExt cx="656467" cy="417878"/>
              </a:xfrm>
            </p:grpSpPr>
            <p:sp>
              <p:nvSpPr>
                <p:cNvPr id="907" name="Google Shape;907;p276"/>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26" name="Google Shape;926;p276"/>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27" name="Google Shape;927;p276"/>
              <p:cNvGrpSpPr/>
              <p:nvPr/>
            </p:nvGrpSpPr>
            <p:grpSpPr>
              <a:xfrm>
                <a:off x="3522182" y="2609527"/>
                <a:ext cx="656467" cy="417878"/>
                <a:chOff x="3522182" y="2620957"/>
                <a:chExt cx="656467" cy="417878"/>
              </a:xfrm>
            </p:grpSpPr>
            <p:sp>
              <p:nvSpPr>
                <p:cNvPr id="915" name="Google Shape;915;p276"/>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28" name="Google Shape;928;p276"/>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29" name="Google Shape;929;p276"/>
              <p:cNvGrpSpPr/>
              <p:nvPr/>
            </p:nvGrpSpPr>
            <p:grpSpPr>
              <a:xfrm>
                <a:off x="3522182" y="4465339"/>
                <a:ext cx="656467" cy="419144"/>
                <a:chOff x="3522182" y="4457719"/>
                <a:chExt cx="656467" cy="419144"/>
              </a:xfrm>
            </p:grpSpPr>
            <p:sp>
              <p:nvSpPr>
                <p:cNvPr id="909" name="Google Shape;909;p276"/>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0" name="Google Shape;930;p276"/>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31" name="Google Shape;931;p276"/>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32" name="Google Shape;932;p276"/>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33" name="Google Shape;933;p276"/>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34" name="Google Shape;934;p276"/>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35" name="Google Shape;935;p276"/>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36" name="Google Shape;936;p276"/>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37" name="Google Shape;937;p276"/>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38" name="Google Shape;938;p276"/>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0">
    <p:spTree>
      <p:nvGrpSpPr>
        <p:cNvPr id="1" name="Shape 939"/>
        <p:cNvGrpSpPr/>
        <p:nvPr/>
      </p:nvGrpSpPr>
      <p:grpSpPr>
        <a:xfrm>
          <a:off x="0" y="0"/>
          <a:ext cx="0" cy="0"/>
          <a:chOff x="0" y="0"/>
          <a:chExt cx="0" cy="0"/>
        </a:xfrm>
      </p:grpSpPr>
      <p:sp>
        <p:nvSpPr>
          <p:cNvPr id="940" name="Google Shape;940;p277"/>
          <p:cNvSpPr/>
          <p:nvPr/>
        </p:nvSpPr>
        <p:spPr>
          <a:xfrm>
            <a:off x="0" y="1"/>
            <a:ext cx="9143999" cy="5143499"/>
          </a:xfrm>
          <a:prstGeom prst="rect">
            <a:avLst/>
          </a:prstGeom>
          <a:solidFill>
            <a:srgbClr val="F2F2F2">
              <a:alpha val="93725"/>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41" name="Google Shape;941;p27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42" name="Google Shape;942;p27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43" name="Google Shape;943;p27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44" name="Google Shape;944;p277"/>
          <p:cNvGrpSpPr/>
          <p:nvPr/>
        </p:nvGrpSpPr>
        <p:grpSpPr>
          <a:xfrm>
            <a:off x="716012" y="759582"/>
            <a:ext cx="3556067" cy="4132337"/>
            <a:chOff x="520700" y="759582"/>
            <a:chExt cx="3556067" cy="4132337"/>
          </a:xfrm>
        </p:grpSpPr>
        <p:cxnSp>
          <p:nvCxnSpPr>
            <p:cNvPr id="945" name="Google Shape;945;p277"/>
            <p:cNvCxnSpPr>
              <a:stCxn id="946" idx="6"/>
              <a:endCxn id="947" idx="2"/>
            </p:cNvCxnSpPr>
            <p:nvPr/>
          </p:nvCxnSpPr>
          <p:spPr>
            <a:xfrm rot="10800000" flipH="1">
              <a:off x="2484438" y="9690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48" name="Google Shape;948;p277"/>
            <p:cNvCxnSpPr>
              <a:stCxn id="946" idx="6"/>
              <a:endCxn id="949" idx="2"/>
            </p:cNvCxnSpPr>
            <p:nvPr/>
          </p:nvCxnSpPr>
          <p:spPr>
            <a:xfrm rot="10800000" flipH="1">
              <a:off x="2484438" y="15882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50" name="Google Shape;950;p277"/>
            <p:cNvCxnSpPr>
              <a:stCxn id="946" idx="6"/>
              <a:endCxn id="951" idx="2"/>
            </p:cNvCxnSpPr>
            <p:nvPr/>
          </p:nvCxnSpPr>
          <p:spPr>
            <a:xfrm rot="10800000" flipH="1">
              <a:off x="2484438" y="2206551"/>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52" name="Google Shape;952;p277"/>
            <p:cNvCxnSpPr>
              <a:stCxn id="946" idx="6"/>
              <a:endCxn id="953" idx="2"/>
            </p:cNvCxnSpPr>
            <p:nvPr/>
          </p:nvCxnSpPr>
          <p:spPr>
            <a:xfrm>
              <a:off x="2484438" y="28257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54" name="Google Shape;954;p277"/>
            <p:cNvCxnSpPr>
              <a:stCxn id="946" idx="6"/>
              <a:endCxn id="955" idx="2"/>
            </p:cNvCxnSpPr>
            <p:nvPr/>
          </p:nvCxnSpPr>
          <p:spPr>
            <a:xfrm>
              <a:off x="2484438" y="28257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56" name="Google Shape;956;p277"/>
            <p:cNvCxnSpPr>
              <a:stCxn id="946" idx="6"/>
              <a:endCxn id="957" idx="2"/>
            </p:cNvCxnSpPr>
            <p:nvPr/>
          </p:nvCxnSpPr>
          <p:spPr>
            <a:xfrm>
              <a:off x="2484438" y="2825750"/>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58" name="Google Shape;958;p277"/>
            <p:cNvCxnSpPr>
              <a:endCxn id="959"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46" name="Google Shape;946;p277"/>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60" name="Google Shape;960;p277"/>
            <p:cNvGrpSpPr/>
            <p:nvPr/>
          </p:nvGrpSpPr>
          <p:grpSpPr>
            <a:xfrm>
              <a:off x="3420306" y="759582"/>
              <a:ext cx="656461" cy="4132337"/>
              <a:chOff x="3522182" y="752447"/>
              <a:chExt cx="656468" cy="4132036"/>
            </a:xfrm>
          </p:grpSpPr>
          <p:grpSp>
            <p:nvGrpSpPr>
              <p:cNvPr id="961" name="Google Shape;961;p277"/>
              <p:cNvGrpSpPr/>
              <p:nvPr/>
            </p:nvGrpSpPr>
            <p:grpSpPr>
              <a:xfrm>
                <a:off x="3522182" y="752447"/>
                <a:ext cx="656468" cy="419144"/>
                <a:chOff x="3522182" y="782927"/>
                <a:chExt cx="656468" cy="419144"/>
              </a:xfrm>
            </p:grpSpPr>
            <p:sp>
              <p:nvSpPr>
                <p:cNvPr id="947" name="Google Shape;947;p277"/>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62" name="Google Shape;962;p277"/>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963" name="Google Shape;963;p277"/>
              <p:cNvGrpSpPr/>
              <p:nvPr/>
            </p:nvGrpSpPr>
            <p:grpSpPr>
              <a:xfrm>
                <a:off x="3522182" y="1371527"/>
                <a:ext cx="656467" cy="419144"/>
                <a:chOff x="3522182" y="1395657"/>
                <a:chExt cx="656467" cy="419144"/>
              </a:xfrm>
            </p:grpSpPr>
            <p:sp>
              <p:nvSpPr>
                <p:cNvPr id="949" name="Google Shape;949;p277"/>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64" name="Google Shape;964;p277"/>
                <p:cNvSpPr/>
                <p:nvPr/>
              </p:nvSpPr>
              <p:spPr>
                <a:xfrm>
                  <a:off x="3759470" y="139565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965" name="Google Shape;965;p277"/>
              <p:cNvGrpSpPr/>
              <p:nvPr/>
            </p:nvGrpSpPr>
            <p:grpSpPr>
              <a:xfrm>
                <a:off x="3522182" y="3228607"/>
                <a:ext cx="656467" cy="417878"/>
                <a:chOff x="3522182" y="3233686"/>
                <a:chExt cx="656467" cy="417878"/>
              </a:xfrm>
            </p:grpSpPr>
            <p:sp>
              <p:nvSpPr>
                <p:cNvPr id="957" name="Google Shape;957;p277"/>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66" name="Google Shape;966;p277"/>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967" name="Google Shape;967;p277"/>
              <p:cNvGrpSpPr/>
              <p:nvPr/>
            </p:nvGrpSpPr>
            <p:grpSpPr>
              <a:xfrm>
                <a:off x="3522182" y="3846259"/>
                <a:ext cx="656467" cy="419144"/>
                <a:chOff x="3522182" y="3844987"/>
                <a:chExt cx="656467" cy="419144"/>
              </a:xfrm>
            </p:grpSpPr>
            <p:sp>
              <p:nvSpPr>
                <p:cNvPr id="955" name="Google Shape;955;p277"/>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68" name="Google Shape;968;p277"/>
                <p:cNvSpPr/>
                <p:nvPr/>
              </p:nvSpPr>
              <p:spPr>
                <a:xfrm>
                  <a:off x="3759470" y="384498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969" name="Google Shape;969;p277"/>
              <p:cNvGrpSpPr/>
              <p:nvPr/>
            </p:nvGrpSpPr>
            <p:grpSpPr>
              <a:xfrm>
                <a:off x="3522182" y="1990447"/>
                <a:ext cx="656467" cy="417878"/>
                <a:chOff x="3522182" y="2008227"/>
                <a:chExt cx="656467" cy="417878"/>
              </a:xfrm>
            </p:grpSpPr>
            <p:sp>
              <p:nvSpPr>
                <p:cNvPr id="951" name="Google Shape;951;p277"/>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0" name="Google Shape;970;p277"/>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971" name="Google Shape;971;p277"/>
              <p:cNvGrpSpPr/>
              <p:nvPr/>
            </p:nvGrpSpPr>
            <p:grpSpPr>
              <a:xfrm>
                <a:off x="3522182" y="2609527"/>
                <a:ext cx="656467" cy="417878"/>
                <a:chOff x="3522182" y="2620957"/>
                <a:chExt cx="656467" cy="417878"/>
              </a:xfrm>
            </p:grpSpPr>
            <p:sp>
              <p:nvSpPr>
                <p:cNvPr id="959" name="Google Shape;959;p277"/>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2" name="Google Shape;972;p277"/>
                <p:cNvSpPr/>
                <p:nvPr/>
              </p:nvSpPr>
              <p:spPr>
                <a:xfrm>
                  <a:off x="3759470" y="2620957"/>
                  <a:ext cx="419179" cy="417878"/>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973" name="Google Shape;973;p277"/>
              <p:cNvGrpSpPr/>
              <p:nvPr/>
            </p:nvGrpSpPr>
            <p:grpSpPr>
              <a:xfrm>
                <a:off x="3522182" y="4465339"/>
                <a:ext cx="656467" cy="419144"/>
                <a:chOff x="3522182" y="4457719"/>
                <a:chExt cx="656467" cy="419144"/>
              </a:xfrm>
            </p:grpSpPr>
            <p:sp>
              <p:nvSpPr>
                <p:cNvPr id="953" name="Google Shape;953;p277"/>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4" name="Google Shape;974;p277"/>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975" name="Google Shape;975;p277"/>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6" name="Google Shape;976;p277"/>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7" name="Google Shape;977;p277"/>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8" name="Google Shape;978;p277"/>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9" name="Google Shape;979;p277"/>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0" name="Google Shape;980;p277"/>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1" name="Google Shape;981;p277"/>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2" name="Google Shape;982;p277"/>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1">
    <p:spTree>
      <p:nvGrpSpPr>
        <p:cNvPr id="1" name="Shape 983"/>
        <p:cNvGrpSpPr/>
        <p:nvPr/>
      </p:nvGrpSpPr>
      <p:grpSpPr>
        <a:xfrm>
          <a:off x="0" y="0"/>
          <a:ext cx="0" cy="0"/>
          <a:chOff x="0" y="0"/>
          <a:chExt cx="0" cy="0"/>
        </a:xfrm>
      </p:grpSpPr>
      <p:sp>
        <p:nvSpPr>
          <p:cNvPr id="984" name="Google Shape;984;p278"/>
          <p:cNvSpPr/>
          <p:nvPr/>
        </p:nvSpPr>
        <p:spPr>
          <a:xfrm>
            <a:off x="0" y="1"/>
            <a:ext cx="9143999" cy="5143499"/>
          </a:xfrm>
          <a:prstGeom prst="rect">
            <a:avLst/>
          </a:prstGeom>
          <a:solidFill>
            <a:srgbClr val="F2F2F2">
              <a:alpha val="93725"/>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85" name="Google Shape;985;p27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86" name="Google Shape;986;p27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7" name="Google Shape;987;p27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88" name="Google Shape;988;p278"/>
          <p:cNvGrpSpPr/>
          <p:nvPr/>
        </p:nvGrpSpPr>
        <p:grpSpPr>
          <a:xfrm>
            <a:off x="716012" y="759582"/>
            <a:ext cx="3556067" cy="4132337"/>
            <a:chOff x="520700" y="759582"/>
            <a:chExt cx="3556067" cy="4132337"/>
          </a:xfrm>
        </p:grpSpPr>
        <p:cxnSp>
          <p:nvCxnSpPr>
            <p:cNvPr id="989" name="Google Shape;989;p278"/>
            <p:cNvCxnSpPr>
              <a:stCxn id="990" idx="6"/>
              <a:endCxn id="991" idx="2"/>
            </p:cNvCxnSpPr>
            <p:nvPr/>
          </p:nvCxnSpPr>
          <p:spPr>
            <a:xfrm rot="10800000" flipH="1">
              <a:off x="2484438" y="9690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92" name="Google Shape;992;p278"/>
            <p:cNvCxnSpPr>
              <a:stCxn id="990" idx="6"/>
              <a:endCxn id="993" idx="2"/>
            </p:cNvCxnSpPr>
            <p:nvPr/>
          </p:nvCxnSpPr>
          <p:spPr>
            <a:xfrm rot="10800000" flipH="1">
              <a:off x="2484438" y="15882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94" name="Google Shape;994;p278"/>
            <p:cNvCxnSpPr>
              <a:stCxn id="990" idx="6"/>
              <a:endCxn id="995" idx="2"/>
            </p:cNvCxnSpPr>
            <p:nvPr/>
          </p:nvCxnSpPr>
          <p:spPr>
            <a:xfrm rot="10800000" flipH="1">
              <a:off x="2484438" y="2206551"/>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96" name="Google Shape;996;p278"/>
            <p:cNvCxnSpPr>
              <a:stCxn id="990" idx="6"/>
              <a:endCxn id="997" idx="2"/>
            </p:cNvCxnSpPr>
            <p:nvPr/>
          </p:nvCxnSpPr>
          <p:spPr>
            <a:xfrm>
              <a:off x="2484438" y="2825751"/>
              <a:ext cx="936000" cy="18567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998" name="Google Shape;998;p278"/>
            <p:cNvCxnSpPr>
              <a:stCxn id="990" idx="6"/>
              <a:endCxn id="999" idx="2"/>
            </p:cNvCxnSpPr>
            <p:nvPr/>
          </p:nvCxnSpPr>
          <p:spPr>
            <a:xfrm>
              <a:off x="2484438" y="2825751"/>
              <a:ext cx="936000" cy="12375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1000" name="Google Shape;1000;p278"/>
            <p:cNvCxnSpPr>
              <a:stCxn id="990" idx="6"/>
              <a:endCxn id="1001" idx="2"/>
            </p:cNvCxnSpPr>
            <p:nvPr/>
          </p:nvCxnSpPr>
          <p:spPr>
            <a:xfrm>
              <a:off x="2484438" y="2825750"/>
              <a:ext cx="936000" cy="619200"/>
            </a:xfrm>
            <a:prstGeom prst="bentConnector3">
              <a:avLst>
                <a:gd name="adj1" fmla="val -12601"/>
              </a:avLst>
            </a:prstGeom>
            <a:noFill/>
            <a:ln w="12700" cap="flat" cmpd="sng">
              <a:solidFill>
                <a:srgbClr val="D8D8D8"/>
              </a:solidFill>
              <a:prstDash val="solid"/>
              <a:round/>
              <a:headEnd type="none" w="sm" len="sm"/>
              <a:tailEnd type="none" w="sm" len="sm"/>
            </a:ln>
          </p:spPr>
        </p:cxnSp>
        <p:cxnSp>
          <p:nvCxnSpPr>
            <p:cNvPr id="1002" name="Google Shape;1002;p278"/>
            <p:cNvCxnSpPr>
              <a:endCxn id="1003"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90" name="Google Shape;990;p278"/>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1004" name="Google Shape;1004;p278"/>
            <p:cNvGrpSpPr/>
            <p:nvPr/>
          </p:nvGrpSpPr>
          <p:grpSpPr>
            <a:xfrm>
              <a:off x="3420306" y="759582"/>
              <a:ext cx="656461" cy="4132337"/>
              <a:chOff x="3522182" y="752447"/>
              <a:chExt cx="656468" cy="4132036"/>
            </a:xfrm>
          </p:grpSpPr>
          <p:grpSp>
            <p:nvGrpSpPr>
              <p:cNvPr id="1005" name="Google Shape;1005;p278"/>
              <p:cNvGrpSpPr/>
              <p:nvPr/>
            </p:nvGrpSpPr>
            <p:grpSpPr>
              <a:xfrm>
                <a:off x="3522182" y="752447"/>
                <a:ext cx="656468" cy="419144"/>
                <a:chOff x="3522182" y="782927"/>
                <a:chExt cx="656468" cy="419144"/>
              </a:xfrm>
            </p:grpSpPr>
            <p:sp>
              <p:nvSpPr>
                <p:cNvPr id="991" name="Google Shape;991;p278"/>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6" name="Google Shape;1006;p278"/>
                <p:cNvSpPr/>
                <p:nvPr/>
              </p:nvSpPr>
              <p:spPr>
                <a:xfrm>
                  <a:off x="3759471" y="782927"/>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grpSp>
          <p:grpSp>
            <p:nvGrpSpPr>
              <p:cNvPr id="1007" name="Google Shape;1007;p278"/>
              <p:cNvGrpSpPr/>
              <p:nvPr/>
            </p:nvGrpSpPr>
            <p:grpSpPr>
              <a:xfrm>
                <a:off x="3522182" y="1371527"/>
                <a:ext cx="656467" cy="419144"/>
                <a:chOff x="3522182" y="1395657"/>
                <a:chExt cx="656467" cy="419144"/>
              </a:xfrm>
            </p:grpSpPr>
            <p:sp>
              <p:nvSpPr>
                <p:cNvPr id="993" name="Google Shape;993;p278"/>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8" name="Google Shape;1008;p278"/>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grpSp>
            <p:nvGrpSpPr>
              <p:cNvPr id="1009" name="Google Shape;1009;p278"/>
              <p:cNvGrpSpPr/>
              <p:nvPr/>
            </p:nvGrpSpPr>
            <p:grpSpPr>
              <a:xfrm>
                <a:off x="3522182" y="3228607"/>
                <a:ext cx="656467" cy="417878"/>
                <a:chOff x="3522182" y="3233686"/>
                <a:chExt cx="656467" cy="417878"/>
              </a:xfrm>
            </p:grpSpPr>
            <p:sp>
              <p:nvSpPr>
                <p:cNvPr id="1001" name="Google Shape;1001;p278"/>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0" name="Google Shape;1010;p278"/>
                <p:cNvSpPr/>
                <p:nvPr/>
              </p:nvSpPr>
              <p:spPr>
                <a:xfrm>
                  <a:off x="3759470" y="3233686"/>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grpSp>
          <p:grpSp>
            <p:nvGrpSpPr>
              <p:cNvPr id="1011" name="Google Shape;1011;p278"/>
              <p:cNvGrpSpPr/>
              <p:nvPr/>
            </p:nvGrpSpPr>
            <p:grpSpPr>
              <a:xfrm>
                <a:off x="3522182" y="3846259"/>
                <a:ext cx="656467" cy="419144"/>
                <a:chOff x="3522182" y="3844987"/>
                <a:chExt cx="656467" cy="419144"/>
              </a:xfrm>
            </p:grpSpPr>
            <p:sp>
              <p:nvSpPr>
                <p:cNvPr id="999" name="Google Shape;999;p278"/>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2" name="Google Shape;1012;p278"/>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grpSp>
          <p:grpSp>
            <p:nvGrpSpPr>
              <p:cNvPr id="1013" name="Google Shape;1013;p278"/>
              <p:cNvGrpSpPr/>
              <p:nvPr/>
            </p:nvGrpSpPr>
            <p:grpSpPr>
              <a:xfrm>
                <a:off x="3522182" y="1990447"/>
                <a:ext cx="656467" cy="417878"/>
                <a:chOff x="3522182" y="2008227"/>
                <a:chExt cx="656467" cy="417878"/>
              </a:xfrm>
            </p:grpSpPr>
            <p:sp>
              <p:nvSpPr>
                <p:cNvPr id="995" name="Google Shape;995;p278"/>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4" name="Google Shape;1014;p278"/>
                <p:cNvSpPr/>
                <p:nvPr/>
              </p:nvSpPr>
              <p:spPr>
                <a:xfrm>
                  <a:off x="3759470" y="2008227"/>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grpSp>
          <p:grpSp>
            <p:nvGrpSpPr>
              <p:cNvPr id="1015" name="Google Shape;1015;p278"/>
              <p:cNvGrpSpPr/>
              <p:nvPr/>
            </p:nvGrpSpPr>
            <p:grpSpPr>
              <a:xfrm>
                <a:off x="3522182" y="2609527"/>
                <a:ext cx="656467" cy="417878"/>
                <a:chOff x="3522182" y="2620957"/>
                <a:chExt cx="656467" cy="417878"/>
              </a:xfrm>
            </p:grpSpPr>
            <p:sp>
              <p:nvSpPr>
                <p:cNvPr id="1003" name="Google Shape;1003;p278"/>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6" name="Google Shape;1016;p278"/>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grpSp>
          <p:grpSp>
            <p:nvGrpSpPr>
              <p:cNvPr id="1017" name="Google Shape;1017;p278"/>
              <p:cNvGrpSpPr/>
              <p:nvPr/>
            </p:nvGrpSpPr>
            <p:grpSpPr>
              <a:xfrm>
                <a:off x="3522182" y="4465339"/>
                <a:ext cx="656467" cy="419144"/>
                <a:chOff x="3522182" y="4457719"/>
                <a:chExt cx="656467" cy="419144"/>
              </a:xfrm>
            </p:grpSpPr>
            <p:sp>
              <p:nvSpPr>
                <p:cNvPr id="997" name="Google Shape;997;p278"/>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18" name="Google Shape;1018;p278"/>
                <p:cNvSpPr/>
                <p:nvPr/>
              </p:nvSpPr>
              <p:spPr>
                <a:xfrm>
                  <a:off x="3759470" y="4457719"/>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grpSp>
        </p:grpSp>
      </p:grpSp>
      <p:sp>
        <p:nvSpPr>
          <p:cNvPr id="1019" name="Google Shape;1019;p278"/>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0" name="Google Shape;1020;p278"/>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1" name="Google Shape;1021;p278"/>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2" name="Google Shape;1022;p278"/>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3" name="Google Shape;1023;p278"/>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4" name="Google Shape;1024;p278"/>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5" name="Google Shape;1025;p278"/>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6" name="Google Shape;1026;p278"/>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2">
    <p:spTree>
      <p:nvGrpSpPr>
        <p:cNvPr id="1" name="Shape 1027"/>
        <p:cNvGrpSpPr/>
        <p:nvPr/>
      </p:nvGrpSpPr>
      <p:grpSpPr>
        <a:xfrm>
          <a:off x="0" y="0"/>
          <a:ext cx="0" cy="0"/>
          <a:chOff x="0" y="0"/>
          <a:chExt cx="0" cy="0"/>
        </a:xfrm>
      </p:grpSpPr>
      <p:pic>
        <p:nvPicPr>
          <p:cNvPr id="1028" name="Google Shape;1028;p27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29" name="Google Shape;1029;p27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0" name="Google Shape;1030;p27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31" name="Google Shape;1031;p279"/>
          <p:cNvGrpSpPr/>
          <p:nvPr/>
        </p:nvGrpSpPr>
        <p:grpSpPr>
          <a:xfrm>
            <a:off x="1060707" y="857568"/>
            <a:ext cx="3060700" cy="3921125"/>
            <a:chOff x="520700" y="865188"/>
            <a:chExt cx="3060700" cy="3921125"/>
          </a:xfrm>
        </p:grpSpPr>
        <p:cxnSp>
          <p:nvCxnSpPr>
            <p:cNvPr id="1032" name="Google Shape;1032;p279"/>
            <p:cNvCxnSpPr>
              <a:stCxn id="1033" idx="6"/>
              <a:endCxn id="1034" idx="2"/>
            </p:cNvCxnSpPr>
            <p:nvPr/>
          </p:nvCxnSpPr>
          <p:spPr>
            <a:xfrm rot="10800000" flipH="1">
              <a:off x="2484438" y="9690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35" name="Google Shape;1035;p279"/>
            <p:cNvCxnSpPr>
              <a:stCxn id="1033" idx="6"/>
              <a:endCxn id="1036" idx="2"/>
            </p:cNvCxnSpPr>
            <p:nvPr/>
          </p:nvCxnSpPr>
          <p:spPr>
            <a:xfrm rot="10800000" flipH="1">
              <a:off x="2484438" y="15882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37" name="Google Shape;1037;p279"/>
            <p:cNvCxnSpPr>
              <a:stCxn id="1033" idx="6"/>
              <a:endCxn id="1038" idx="2"/>
            </p:cNvCxnSpPr>
            <p:nvPr/>
          </p:nvCxnSpPr>
          <p:spPr>
            <a:xfrm rot="10800000" flipH="1">
              <a:off x="2484438" y="2206551"/>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39" name="Google Shape;1039;p279"/>
            <p:cNvCxnSpPr>
              <a:stCxn id="1033" idx="6"/>
              <a:endCxn id="1040" idx="2"/>
            </p:cNvCxnSpPr>
            <p:nvPr/>
          </p:nvCxnSpPr>
          <p:spPr>
            <a:xfrm>
              <a:off x="2484438" y="28257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41" name="Google Shape;1041;p279"/>
            <p:cNvCxnSpPr>
              <a:stCxn id="1033" idx="6"/>
              <a:endCxn id="1042" idx="2"/>
            </p:cNvCxnSpPr>
            <p:nvPr/>
          </p:nvCxnSpPr>
          <p:spPr>
            <a:xfrm>
              <a:off x="2484438" y="28257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43" name="Google Shape;1043;p279"/>
            <p:cNvCxnSpPr>
              <a:stCxn id="1033" idx="6"/>
              <a:endCxn id="1044" idx="2"/>
            </p:cNvCxnSpPr>
            <p:nvPr/>
          </p:nvCxnSpPr>
          <p:spPr>
            <a:xfrm>
              <a:off x="2484438" y="2825750"/>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45" name="Google Shape;1045;p279"/>
            <p:cNvCxnSpPr>
              <a:endCxn id="1046"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33" name="Google Shape;1033;p279"/>
            <p:cNvSpPr/>
            <p:nvPr/>
          </p:nvSpPr>
          <p:spPr>
            <a:xfrm>
              <a:off x="520700" y="1843088"/>
              <a:ext cx="1963738" cy="1965325"/>
            </a:xfrm>
            <a:prstGeom prst="ellipse">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34" name="Google Shape;1034;p279"/>
            <p:cNvSpPr/>
            <p:nvPr/>
          </p:nvSpPr>
          <p:spPr>
            <a:xfrm>
              <a:off x="3375025" y="865188"/>
              <a:ext cx="206375" cy="207962"/>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6" name="Google Shape;1036;p279"/>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4" name="Google Shape;1044;p279"/>
            <p:cNvSpPr/>
            <p:nvPr/>
          </p:nvSpPr>
          <p:spPr>
            <a:xfrm>
              <a:off x="3375025" y="334168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2" name="Google Shape;1042;p279"/>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8" name="Google Shape;1038;p279"/>
            <p:cNvSpPr/>
            <p:nvPr/>
          </p:nvSpPr>
          <p:spPr>
            <a:xfrm>
              <a:off x="3375025" y="210343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6" name="Google Shape;1046;p279"/>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40" name="Google Shape;1040;p279"/>
            <p:cNvSpPr/>
            <p:nvPr/>
          </p:nvSpPr>
          <p:spPr>
            <a:xfrm>
              <a:off x="3375025" y="4578350"/>
              <a:ext cx="206375" cy="207963"/>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47" name="Google Shape;1047;p279"/>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8" name="Google Shape;1048;p279"/>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9" name="Google Shape;1049;p279"/>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0" name="Google Shape;1050;p279"/>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1" name="Google Shape;1051;p279"/>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2" name="Google Shape;1052;p279"/>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3" name="Google Shape;1053;p279"/>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4" name="Google Shape;1054;p279"/>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3">
    <p:spTree>
      <p:nvGrpSpPr>
        <p:cNvPr id="1" name="Shape 1055"/>
        <p:cNvGrpSpPr/>
        <p:nvPr/>
      </p:nvGrpSpPr>
      <p:grpSpPr>
        <a:xfrm>
          <a:off x="0" y="0"/>
          <a:ext cx="0" cy="0"/>
          <a:chOff x="0" y="0"/>
          <a:chExt cx="0" cy="0"/>
        </a:xfrm>
      </p:grpSpPr>
      <p:pic>
        <p:nvPicPr>
          <p:cNvPr id="1056" name="Google Shape;1056;p28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57" name="Google Shape;1057;p28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8" name="Google Shape;1058;p28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59" name="Google Shape;1059;p280"/>
          <p:cNvGrpSpPr/>
          <p:nvPr/>
        </p:nvGrpSpPr>
        <p:grpSpPr>
          <a:xfrm>
            <a:off x="1060707" y="857568"/>
            <a:ext cx="3060700" cy="3921125"/>
            <a:chOff x="520700" y="865188"/>
            <a:chExt cx="3060700" cy="3921125"/>
          </a:xfrm>
        </p:grpSpPr>
        <p:cxnSp>
          <p:nvCxnSpPr>
            <p:cNvPr id="1060" name="Google Shape;1060;p280"/>
            <p:cNvCxnSpPr>
              <a:stCxn id="1061" idx="6"/>
              <a:endCxn id="1062" idx="2"/>
            </p:cNvCxnSpPr>
            <p:nvPr/>
          </p:nvCxnSpPr>
          <p:spPr>
            <a:xfrm rot="10800000" flipH="1">
              <a:off x="2484438" y="9690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63" name="Google Shape;1063;p280"/>
            <p:cNvCxnSpPr>
              <a:stCxn id="1061" idx="6"/>
              <a:endCxn id="1064" idx="2"/>
            </p:cNvCxnSpPr>
            <p:nvPr/>
          </p:nvCxnSpPr>
          <p:spPr>
            <a:xfrm rot="10800000" flipH="1">
              <a:off x="2484438" y="15882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65" name="Google Shape;1065;p280"/>
            <p:cNvCxnSpPr>
              <a:stCxn id="1061" idx="6"/>
              <a:endCxn id="1066" idx="2"/>
            </p:cNvCxnSpPr>
            <p:nvPr/>
          </p:nvCxnSpPr>
          <p:spPr>
            <a:xfrm rot="10800000" flipH="1">
              <a:off x="2484438" y="2206551"/>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67" name="Google Shape;1067;p280"/>
            <p:cNvCxnSpPr>
              <a:stCxn id="1061" idx="6"/>
              <a:endCxn id="1068" idx="2"/>
            </p:cNvCxnSpPr>
            <p:nvPr/>
          </p:nvCxnSpPr>
          <p:spPr>
            <a:xfrm>
              <a:off x="2484438" y="28257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69" name="Google Shape;1069;p280"/>
            <p:cNvCxnSpPr>
              <a:stCxn id="1061" idx="6"/>
              <a:endCxn id="1070" idx="2"/>
            </p:cNvCxnSpPr>
            <p:nvPr/>
          </p:nvCxnSpPr>
          <p:spPr>
            <a:xfrm>
              <a:off x="2484438" y="28257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71" name="Google Shape;1071;p280"/>
            <p:cNvCxnSpPr>
              <a:stCxn id="1061" idx="6"/>
              <a:endCxn id="1072" idx="2"/>
            </p:cNvCxnSpPr>
            <p:nvPr/>
          </p:nvCxnSpPr>
          <p:spPr>
            <a:xfrm>
              <a:off x="2484438" y="2825750"/>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73" name="Google Shape;1073;p280"/>
            <p:cNvCxnSpPr>
              <a:endCxn id="1074"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61" name="Google Shape;1061;p280"/>
            <p:cNvSpPr/>
            <p:nvPr/>
          </p:nvSpPr>
          <p:spPr>
            <a:xfrm>
              <a:off x="520700" y="1843088"/>
              <a:ext cx="1963738" cy="1965325"/>
            </a:xfrm>
            <a:prstGeom prst="ellipse">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62" name="Google Shape;1062;p280"/>
            <p:cNvSpPr/>
            <p:nvPr/>
          </p:nvSpPr>
          <p:spPr>
            <a:xfrm>
              <a:off x="3375025" y="865188"/>
              <a:ext cx="206375" cy="207962"/>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4" name="Google Shape;1064;p280"/>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72" name="Google Shape;1072;p280"/>
            <p:cNvSpPr/>
            <p:nvPr/>
          </p:nvSpPr>
          <p:spPr>
            <a:xfrm>
              <a:off x="3375025" y="334168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70" name="Google Shape;1070;p280"/>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6" name="Google Shape;1066;p280"/>
            <p:cNvSpPr/>
            <p:nvPr/>
          </p:nvSpPr>
          <p:spPr>
            <a:xfrm>
              <a:off x="3375025" y="210343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74" name="Google Shape;1074;p280"/>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8" name="Google Shape;1068;p280"/>
            <p:cNvSpPr/>
            <p:nvPr/>
          </p:nvSpPr>
          <p:spPr>
            <a:xfrm>
              <a:off x="3375025" y="4578350"/>
              <a:ext cx="206375" cy="207963"/>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75" name="Google Shape;1075;p280"/>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6" name="Google Shape;1076;p280"/>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7" name="Google Shape;1077;p280"/>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8" name="Google Shape;1078;p280"/>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9" name="Google Shape;1079;p280"/>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0" name="Google Shape;1080;p280"/>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1" name="Google Shape;1081;p280"/>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2" name="Google Shape;1082;p280"/>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1_Caption lcJt8AR02Gc=">
    <p:spTree>
      <p:nvGrpSpPr>
        <p:cNvPr id="1" name="Shape 64"/>
        <p:cNvGrpSpPr/>
        <p:nvPr/>
      </p:nvGrpSpPr>
      <p:grpSpPr>
        <a:xfrm>
          <a:off x="0" y="0"/>
          <a:ext cx="0" cy="0"/>
          <a:chOff x="0" y="0"/>
          <a:chExt cx="0" cy="0"/>
        </a:xfrm>
      </p:grpSpPr>
      <p:sp>
        <p:nvSpPr>
          <p:cNvPr id="65" name="Google Shape;65;p311"/>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pic>
        <p:nvPicPr>
          <p:cNvPr id="66" name="Google Shape;66;p31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67" name="Google Shape;67;p311" descr="Graphical user interface&#10;&#10;Description automatically generated with low confidence"/>
          <p:cNvPicPr preferRelativeResize="0"/>
          <p:nvPr/>
        </p:nvPicPr>
        <p:blipFill rotWithShape="1">
          <a:blip r:embed="rId3">
            <a:alphaModFix/>
          </a:blip>
          <a:srcRect/>
          <a:stretch/>
        </p:blipFill>
        <p:spPr>
          <a:xfrm>
            <a:off x="652061" y="192491"/>
            <a:ext cx="7839878" cy="4758519"/>
          </a:xfrm>
          <a:prstGeom prst="rect">
            <a:avLst/>
          </a:prstGeom>
          <a:noFill/>
          <a:ln>
            <a:noFill/>
          </a:ln>
        </p:spPr>
      </p:pic>
      <p:sp>
        <p:nvSpPr>
          <p:cNvPr id="68" name="Google Shape;68;p311"/>
          <p:cNvSpPr txBox="1">
            <a:spLocks noGrp="1"/>
          </p:cNvSpPr>
          <p:nvPr>
            <p:ph type="body" idx="1"/>
          </p:nvPr>
        </p:nvSpPr>
        <p:spPr>
          <a:xfrm>
            <a:off x="3087599" y="1365640"/>
            <a:ext cx="2968803" cy="450056"/>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100"/>
              <a:buFont typeface="Arial"/>
              <a:buNone/>
              <a:defRPr sz="1600" b="1" i="1" u="none" strike="noStrike" cap="none">
                <a:solidFill>
                  <a:srgbClr val="BD8738"/>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69" name="Google Shape;69;p311"/>
          <p:cNvCxnSpPr/>
          <p:nvPr/>
        </p:nvCxnSpPr>
        <p:spPr>
          <a:xfrm>
            <a:off x="4069889" y="1814037"/>
            <a:ext cx="987552" cy="0"/>
          </a:xfrm>
          <a:prstGeom prst="straightConnector1">
            <a:avLst/>
          </a:prstGeom>
          <a:noFill/>
          <a:ln w="19050" cap="flat" cmpd="sng">
            <a:solidFill>
              <a:srgbClr val="BD8738"/>
            </a:solidFill>
            <a:prstDash val="solid"/>
            <a:miter lim="800000"/>
            <a:headEnd type="none" w="sm" len="sm"/>
            <a:tailEnd type="none" w="sm" len="sm"/>
          </a:ln>
        </p:spPr>
      </p:cxnSp>
      <p:cxnSp>
        <p:nvCxnSpPr>
          <p:cNvPr id="70" name="Google Shape;70;p311"/>
          <p:cNvCxnSpPr/>
          <p:nvPr/>
        </p:nvCxnSpPr>
        <p:spPr>
          <a:xfrm>
            <a:off x="3996377"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71" name="Google Shape;71;p311"/>
          <p:cNvCxnSpPr/>
          <p:nvPr/>
        </p:nvCxnSpPr>
        <p:spPr>
          <a:xfrm>
            <a:off x="4033133"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72" name="Google Shape;72;p311"/>
          <p:cNvCxnSpPr/>
          <p:nvPr/>
        </p:nvCxnSpPr>
        <p:spPr>
          <a:xfrm>
            <a:off x="5075539"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73" name="Google Shape;73;p311"/>
          <p:cNvCxnSpPr/>
          <p:nvPr/>
        </p:nvCxnSpPr>
        <p:spPr>
          <a:xfrm>
            <a:off x="5107533" y="1814037"/>
            <a:ext cx="18658" cy="0"/>
          </a:xfrm>
          <a:prstGeom prst="straightConnector1">
            <a:avLst/>
          </a:prstGeom>
          <a:noFill/>
          <a:ln w="19050" cap="flat" cmpd="sng">
            <a:solidFill>
              <a:srgbClr val="BD8738"/>
            </a:solidFill>
            <a:prstDash val="solid"/>
            <a:round/>
            <a:headEnd type="none" w="sm" len="sm"/>
            <a:tailEnd type="none" w="sm" len="sm"/>
          </a:ln>
        </p:spPr>
      </p:cxnSp>
      <p:sp>
        <p:nvSpPr>
          <p:cNvPr id="74" name="Google Shape;74;p311"/>
          <p:cNvSpPr txBox="1">
            <a:spLocks noGrp="1"/>
          </p:cNvSpPr>
          <p:nvPr>
            <p:ph type="body" idx="2"/>
          </p:nvPr>
        </p:nvSpPr>
        <p:spPr>
          <a:xfrm>
            <a:off x="2552700" y="2110157"/>
            <a:ext cx="4038600" cy="199191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4">
    <p:spTree>
      <p:nvGrpSpPr>
        <p:cNvPr id="1" name="Shape 1083"/>
        <p:cNvGrpSpPr/>
        <p:nvPr/>
      </p:nvGrpSpPr>
      <p:grpSpPr>
        <a:xfrm>
          <a:off x="0" y="0"/>
          <a:ext cx="0" cy="0"/>
          <a:chOff x="0" y="0"/>
          <a:chExt cx="0" cy="0"/>
        </a:xfrm>
      </p:grpSpPr>
      <p:pic>
        <p:nvPicPr>
          <p:cNvPr id="1084" name="Google Shape;1084;p28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85" name="Google Shape;1085;p28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6" name="Google Shape;1086;p28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87" name="Google Shape;1087;p281"/>
          <p:cNvGrpSpPr/>
          <p:nvPr/>
        </p:nvGrpSpPr>
        <p:grpSpPr>
          <a:xfrm>
            <a:off x="1060707" y="857568"/>
            <a:ext cx="3060700" cy="3921125"/>
            <a:chOff x="520700" y="865188"/>
            <a:chExt cx="3060700" cy="3921125"/>
          </a:xfrm>
        </p:grpSpPr>
        <p:cxnSp>
          <p:nvCxnSpPr>
            <p:cNvPr id="1088" name="Google Shape;1088;p281"/>
            <p:cNvCxnSpPr>
              <a:stCxn id="1089" idx="6"/>
              <a:endCxn id="1090" idx="2"/>
            </p:cNvCxnSpPr>
            <p:nvPr/>
          </p:nvCxnSpPr>
          <p:spPr>
            <a:xfrm rot="10800000" flipH="1">
              <a:off x="2484438" y="9690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91" name="Google Shape;1091;p281"/>
            <p:cNvCxnSpPr>
              <a:stCxn id="1089" idx="6"/>
              <a:endCxn id="1092" idx="2"/>
            </p:cNvCxnSpPr>
            <p:nvPr/>
          </p:nvCxnSpPr>
          <p:spPr>
            <a:xfrm rot="10800000" flipH="1">
              <a:off x="2484438" y="15882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93" name="Google Shape;1093;p281"/>
            <p:cNvCxnSpPr>
              <a:stCxn id="1089" idx="6"/>
              <a:endCxn id="1094" idx="2"/>
            </p:cNvCxnSpPr>
            <p:nvPr/>
          </p:nvCxnSpPr>
          <p:spPr>
            <a:xfrm rot="10800000" flipH="1">
              <a:off x="2484438" y="2206551"/>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95" name="Google Shape;1095;p281"/>
            <p:cNvCxnSpPr>
              <a:stCxn id="1089" idx="6"/>
              <a:endCxn id="1096" idx="2"/>
            </p:cNvCxnSpPr>
            <p:nvPr/>
          </p:nvCxnSpPr>
          <p:spPr>
            <a:xfrm>
              <a:off x="2484438" y="2825751"/>
              <a:ext cx="890700" cy="18567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97" name="Google Shape;1097;p281"/>
            <p:cNvCxnSpPr>
              <a:stCxn id="1089" idx="6"/>
              <a:endCxn id="1098" idx="2"/>
            </p:cNvCxnSpPr>
            <p:nvPr/>
          </p:nvCxnSpPr>
          <p:spPr>
            <a:xfrm>
              <a:off x="2484438" y="2825751"/>
              <a:ext cx="890700" cy="12375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099" name="Google Shape;1099;p281"/>
            <p:cNvCxnSpPr>
              <a:stCxn id="1089" idx="6"/>
              <a:endCxn id="1100" idx="2"/>
            </p:cNvCxnSpPr>
            <p:nvPr/>
          </p:nvCxnSpPr>
          <p:spPr>
            <a:xfrm>
              <a:off x="2484438" y="2825750"/>
              <a:ext cx="890700" cy="619200"/>
            </a:xfrm>
            <a:prstGeom prst="bentConnector3">
              <a:avLst>
                <a:gd name="adj1" fmla="val -131881"/>
              </a:avLst>
            </a:prstGeom>
            <a:noFill/>
            <a:ln w="12700" cap="flat" cmpd="sng">
              <a:solidFill>
                <a:srgbClr val="D8D8D8"/>
              </a:solidFill>
              <a:prstDash val="solid"/>
              <a:round/>
              <a:headEnd type="none" w="sm" len="sm"/>
              <a:tailEnd type="none" w="sm" len="sm"/>
            </a:ln>
          </p:spPr>
        </p:cxnSp>
        <p:cxnSp>
          <p:nvCxnSpPr>
            <p:cNvPr id="1101" name="Google Shape;1101;p281"/>
            <p:cNvCxnSpPr>
              <a:endCxn id="1102"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89" name="Google Shape;1089;p281"/>
            <p:cNvSpPr/>
            <p:nvPr/>
          </p:nvSpPr>
          <p:spPr>
            <a:xfrm>
              <a:off x="520700" y="1843088"/>
              <a:ext cx="1963738" cy="1965325"/>
            </a:xfrm>
            <a:prstGeom prst="ellipse">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90" name="Google Shape;1090;p281"/>
            <p:cNvSpPr/>
            <p:nvPr/>
          </p:nvSpPr>
          <p:spPr>
            <a:xfrm>
              <a:off x="3375025" y="865188"/>
              <a:ext cx="206375" cy="207962"/>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92" name="Google Shape;1092;p281"/>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100" name="Google Shape;1100;p281"/>
            <p:cNvSpPr/>
            <p:nvPr/>
          </p:nvSpPr>
          <p:spPr>
            <a:xfrm>
              <a:off x="3375025" y="334168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98" name="Google Shape;1098;p281"/>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94" name="Google Shape;1094;p281"/>
            <p:cNvSpPr/>
            <p:nvPr/>
          </p:nvSpPr>
          <p:spPr>
            <a:xfrm>
              <a:off x="3375025" y="210343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102" name="Google Shape;1102;p281"/>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96" name="Google Shape;1096;p281"/>
            <p:cNvSpPr/>
            <p:nvPr/>
          </p:nvSpPr>
          <p:spPr>
            <a:xfrm>
              <a:off x="3375025" y="4578350"/>
              <a:ext cx="206375" cy="207963"/>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103" name="Google Shape;1103;p281"/>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4" name="Google Shape;1104;p281"/>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5" name="Google Shape;1105;p281"/>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6" name="Google Shape;1106;p281"/>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7" name="Google Shape;1107;p281"/>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8" name="Google Shape;1108;p281"/>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9" name="Google Shape;1109;p281"/>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0" name="Google Shape;1110;p281"/>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6">
    <p:spTree>
      <p:nvGrpSpPr>
        <p:cNvPr id="1" name="Shape 1111"/>
        <p:cNvGrpSpPr/>
        <p:nvPr/>
      </p:nvGrpSpPr>
      <p:grpSpPr>
        <a:xfrm>
          <a:off x="0" y="0"/>
          <a:ext cx="0" cy="0"/>
          <a:chOff x="0" y="0"/>
          <a:chExt cx="0" cy="0"/>
        </a:xfrm>
      </p:grpSpPr>
      <p:pic>
        <p:nvPicPr>
          <p:cNvPr id="1112" name="Google Shape;1112;p28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13" name="Google Shape;1113;p28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4" name="Google Shape;1114;p28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15" name="Google Shape;1115;p283"/>
          <p:cNvGrpSpPr/>
          <p:nvPr/>
        </p:nvGrpSpPr>
        <p:grpSpPr>
          <a:xfrm>
            <a:off x="1941529" y="1105301"/>
            <a:ext cx="5260942" cy="3388546"/>
            <a:chOff x="1941529" y="1120931"/>
            <a:chExt cx="5260942" cy="3388546"/>
          </a:xfrm>
        </p:grpSpPr>
        <p:sp>
          <p:nvSpPr>
            <p:cNvPr id="1116" name="Google Shape;1116;p283" descr="A picture containing icon&#10;&#10;Description automatically generated"/>
            <p:cNvSpPr/>
            <p:nvPr/>
          </p:nvSpPr>
          <p:spPr>
            <a:xfrm>
              <a:off x="1941529" y="1120931"/>
              <a:ext cx="5260942" cy="3388546"/>
            </a:xfrm>
            <a:prstGeom prst="rect">
              <a:avLst/>
            </a:prstGeom>
            <a:solidFill>
              <a:srgbClr val="FFFFFF"/>
            </a:solidFill>
            <a:ln>
              <a:noFill/>
            </a:ln>
            <a:effectLst>
              <a:outerShdw blurRad="50800" dist="38100" dir="2700000" algn="tl"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7" name="Google Shape;1117;p283"/>
            <p:cNvSpPr txBox="1"/>
            <p:nvPr/>
          </p:nvSpPr>
          <p:spPr>
            <a:xfrm>
              <a:off x="2881078" y="132388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1</a:t>
              </a:r>
              <a:endParaRPr sz="1400" b="0" i="0" u="none" strike="noStrike" cap="none">
                <a:solidFill>
                  <a:srgbClr val="000000"/>
                </a:solidFill>
                <a:latin typeface="Arial"/>
                <a:ea typeface="Arial"/>
                <a:cs typeface="Arial"/>
                <a:sym typeface="Arial"/>
              </a:endParaRPr>
            </a:p>
          </p:txBody>
        </p:sp>
        <p:sp>
          <p:nvSpPr>
            <p:cNvPr id="1118" name="Google Shape;1118;p283"/>
            <p:cNvSpPr txBox="1"/>
            <p:nvPr/>
          </p:nvSpPr>
          <p:spPr>
            <a:xfrm>
              <a:off x="2121488" y="216415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3</a:t>
              </a:r>
              <a:endParaRPr sz="1400" b="0" i="0" u="none" strike="noStrike" cap="none">
                <a:solidFill>
                  <a:srgbClr val="000000"/>
                </a:solidFill>
                <a:latin typeface="Arial"/>
                <a:ea typeface="Arial"/>
                <a:cs typeface="Arial"/>
                <a:sym typeface="Arial"/>
              </a:endParaRPr>
            </a:p>
          </p:txBody>
        </p:sp>
        <p:sp>
          <p:nvSpPr>
            <p:cNvPr id="1119" name="Google Shape;1119;p283"/>
            <p:cNvSpPr txBox="1"/>
            <p:nvPr/>
          </p:nvSpPr>
          <p:spPr>
            <a:xfrm>
              <a:off x="2121487" y="310981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5</a:t>
              </a:r>
              <a:endParaRPr sz="1400" b="0" i="0" u="none" strike="noStrike" cap="none">
                <a:solidFill>
                  <a:srgbClr val="000000"/>
                </a:solidFill>
                <a:latin typeface="Arial"/>
                <a:ea typeface="Arial"/>
                <a:cs typeface="Arial"/>
                <a:sym typeface="Arial"/>
              </a:endParaRPr>
            </a:p>
          </p:txBody>
        </p:sp>
        <p:sp>
          <p:nvSpPr>
            <p:cNvPr id="1120" name="Google Shape;1120;p283"/>
            <p:cNvSpPr txBox="1"/>
            <p:nvPr/>
          </p:nvSpPr>
          <p:spPr>
            <a:xfrm>
              <a:off x="2881078"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7</a:t>
              </a:r>
              <a:endParaRPr sz="1400" b="0" i="0" u="none" strike="noStrike" cap="none">
                <a:solidFill>
                  <a:srgbClr val="000000"/>
                </a:solidFill>
                <a:latin typeface="Arial"/>
                <a:ea typeface="Arial"/>
                <a:cs typeface="Arial"/>
                <a:sym typeface="Arial"/>
              </a:endParaRPr>
            </a:p>
          </p:txBody>
        </p:sp>
        <p:sp>
          <p:nvSpPr>
            <p:cNvPr id="1121" name="Google Shape;1121;p283"/>
            <p:cNvSpPr txBox="1"/>
            <p:nvPr/>
          </p:nvSpPr>
          <p:spPr>
            <a:xfrm>
              <a:off x="5885786"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8</a:t>
              </a:r>
              <a:endParaRPr sz="1400" b="0" i="0" u="none" strike="noStrike" cap="none">
                <a:solidFill>
                  <a:srgbClr val="000000"/>
                </a:solidFill>
                <a:latin typeface="Arial"/>
                <a:ea typeface="Arial"/>
                <a:cs typeface="Arial"/>
                <a:sym typeface="Arial"/>
              </a:endParaRPr>
            </a:p>
          </p:txBody>
        </p:sp>
        <p:sp>
          <p:nvSpPr>
            <p:cNvPr id="1122" name="Google Shape;1122;p283"/>
            <p:cNvSpPr txBox="1"/>
            <p:nvPr/>
          </p:nvSpPr>
          <p:spPr>
            <a:xfrm>
              <a:off x="6646571" y="311699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6</a:t>
              </a:r>
              <a:endParaRPr sz="1400" b="0" i="0" u="none" strike="noStrike" cap="none">
                <a:solidFill>
                  <a:srgbClr val="000000"/>
                </a:solidFill>
                <a:latin typeface="Arial"/>
                <a:ea typeface="Arial"/>
                <a:cs typeface="Arial"/>
                <a:sym typeface="Arial"/>
              </a:endParaRPr>
            </a:p>
          </p:txBody>
        </p:sp>
        <p:sp>
          <p:nvSpPr>
            <p:cNvPr id="1123" name="Google Shape;1123;p283"/>
            <p:cNvSpPr txBox="1"/>
            <p:nvPr/>
          </p:nvSpPr>
          <p:spPr>
            <a:xfrm>
              <a:off x="6649241" y="2139182"/>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4</a:t>
              </a:r>
              <a:endParaRPr sz="1400" b="0" i="0" u="none" strike="noStrike" cap="none">
                <a:solidFill>
                  <a:srgbClr val="000000"/>
                </a:solidFill>
                <a:latin typeface="Arial"/>
                <a:ea typeface="Arial"/>
                <a:cs typeface="Arial"/>
                <a:sym typeface="Arial"/>
              </a:endParaRPr>
            </a:p>
          </p:txBody>
        </p:sp>
        <p:sp>
          <p:nvSpPr>
            <p:cNvPr id="1124" name="Google Shape;1124;p283"/>
            <p:cNvSpPr txBox="1"/>
            <p:nvPr/>
          </p:nvSpPr>
          <p:spPr>
            <a:xfrm>
              <a:off x="5885785" y="1321265"/>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Public Sans"/>
                  <a:ea typeface="Public Sans"/>
                  <a:cs typeface="Public Sans"/>
                  <a:sym typeface="Public Sans"/>
                </a:rPr>
                <a:t>2</a:t>
              </a:r>
              <a:endParaRPr sz="1400" b="0" i="0" u="none" strike="noStrike" cap="none">
                <a:solidFill>
                  <a:srgbClr val="000000"/>
                </a:solidFill>
                <a:latin typeface="Arial"/>
                <a:ea typeface="Arial"/>
                <a:cs typeface="Arial"/>
                <a:sym typeface="Arial"/>
              </a:endParaRPr>
            </a:p>
          </p:txBody>
        </p:sp>
      </p:grpSp>
      <p:sp>
        <p:nvSpPr>
          <p:cNvPr id="1125" name="Google Shape;1125;p283"/>
          <p:cNvSpPr txBox="1">
            <a:spLocks noGrp="1"/>
          </p:cNvSpPr>
          <p:nvPr>
            <p:ph type="body" idx="1"/>
          </p:nvPr>
        </p:nvSpPr>
        <p:spPr>
          <a:xfrm>
            <a:off x="89551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6" name="Google Shape;1126;p283"/>
          <p:cNvSpPr txBox="1">
            <a:spLocks noGrp="1"/>
          </p:cNvSpPr>
          <p:nvPr>
            <p:ph type="body" idx="2"/>
          </p:nvPr>
        </p:nvSpPr>
        <p:spPr>
          <a:xfrm>
            <a:off x="135731"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7" name="Google Shape;1127;p283"/>
          <p:cNvSpPr txBox="1">
            <a:spLocks noGrp="1"/>
          </p:cNvSpPr>
          <p:nvPr>
            <p:ph type="body" idx="3"/>
          </p:nvPr>
        </p:nvSpPr>
        <p:spPr>
          <a:xfrm>
            <a:off x="135731"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8" name="Google Shape;1128;p283"/>
          <p:cNvSpPr txBox="1">
            <a:spLocks noGrp="1"/>
          </p:cNvSpPr>
          <p:nvPr>
            <p:ph type="body" idx="4"/>
          </p:nvPr>
        </p:nvSpPr>
        <p:spPr>
          <a:xfrm>
            <a:off x="89551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9" name="Google Shape;1129;p283"/>
          <p:cNvSpPr txBox="1">
            <a:spLocks noGrp="1"/>
          </p:cNvSpPr>
          <p:nvPr>
            <p:ph type="body" idx="5"/>
          </p:nvPr>
        </p:nvSpPr>
        <p:spPr>
          <a:xfrm>
            <a:off x="652505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0" name="Google Shape;1130;p283"/>
          <p:cNvSpPr txBox="1">
            <a:spLocks noGrp="1"/>
          </p:cNvSpPr>
          <p:nvPr>
            <p:ph type="body" idx="6"/>
          </p:nvPr>
        </p:nvSpPr>
        <p:spPr>
          <a:xfrm>
            <a:off x="652505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1" name="Google Shape;1131;p283"/>
          <p:cNvSpPr txBox="1">
            <a:spLocks noGrp="1"/>
          </p:cNvSpPr>
          <p:nvPr>
            <p:ph type="body" idx="7"/>
          </p:nvPr>
        </p:nvSpPr>
        <p:spPr>
          <a:xfrm>
            <a:off x="7294177"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2" name="Google Shape;1132;p283"/>
          <p:cNvSpPr txBox="1">
            <a:spLocks noGrp="1"/>
          </p:cNvSpPr>
          <p:nvPr>
            <p:ph type="body" idx="8"/>
          </p:nvPr>
        </p:nvSpPr>
        <p:spPr>
          <a:xfrm>
            <a:off x="7294177"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3" name="Google Shape;1133;p283"/>
          <p:cNvSpPr txBox="1">
            <a:spLocks noGrp="1"/>
          </p:cNvSpPr>
          <p:nvPr>
            <p:ph type="body" idx="9"/>
          </p:nvPr>
        </p:nvSpPr>
        <p:spPr>
          <a:xfrm>
            <a:off x="3732038" y="2630794"/>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7">
    <p:spTree>
      <p:nvGrpSpPr>
        <p:cNvPr id="1" name="Shape 1134"/>
        <p:cNvGrpSpPr/>
        <p:nvPr/>
      </p:nvGrpSpPr>
      <p:grpSpPr>
        <a:xfrm>
          <a:off x="0" y="0"/>
          <a:ext cx="0" cy="0"/>
          <a:chOff x="0" y="0"/>
          <a:chExt cx="0" cy="0"/>
        </a:xfrm>
      </p:grpSpPr>
      <p:pic>
        <p:nvPicPr>
          <p:cNvPr id="1135" name="Google Shape;1135;p28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36" name="Google Shape;1136;p28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37" name="Google Shape;1137;p28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38" name="Google Shape;1138;p284"/>
          <p:cNvGrpSpPr/>
          <p:nvPr/>
        </p:nvGrpSpPr>
        <p:grpSpPr>
          <a:xfrm>
            <a:off x="1761518" y="3131028"/>
            <a:ext cx="5620964" cy="646462"/>
            <a:chOff x="881517" y="3131028"/>
            <a:chExt cx="5620964" cy="646462"/>
          </a:xfrm>
        </p:grpSpPr>
        <p:grpSp>
          <p:nvGrpSpPr>
            <p:cNvPr id="1139" name="Google Shape;1139;p284"/>
            <p:cNvGrpSpPr/>
            <p:nvPr/>
          </p:nvGrpSpPr>
          <p:grpSpPr>
            <a:xfrm>
              <a:off x="881517" y="3131028"/>
              <a:ext cx="397892" cy="646462"/>
              <a:chOff x="1400864" y="1624076"/>
              <a:chExt cx="560368" cy="910439"/>
            </a:xfrm>
          </p:grpSpPr>
          <p:grpSp>
            <p:nvGrpSpPr>
              <p:cNvPr id="1140" name="Google Shape;1140;p284"/>
              <p:cNvGrpSpPr/>
              <p:nvPr/>
            </p:nvGrpSpPr>
            <p:grpSpPr>
              <a:xfrm>
                <a:off x="1400864" y="1624076"/>
                <a:ext cx="560368" cy="825149"/>
                <a:chOff x="1342876" y="1647676"/>
                <a:chExt cx="560368" cy="825149"/>
              </a:xfrm>
            </p:grpSpPr>
            <p:sp>
              <p:nvSpPr>
                <p:cNvPr id="1141" name="Google Shape;1141;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2" name="Google Shape;1142;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43" name="Google Shape;1143;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44" name="Google Shape;1144;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45" name="Google Shape;1145;p284"/>
            <p:cNvGrpSpPr/>
            <p:nvPr/>
          </p:nvGrpSpPr>
          <p:grpSpPr>
            <a:xfrm>
              <a:off x="2622541" y="3131028"/>
              <a:ext cx="397892" cy="646462"/>
              <a:chOff x="1400864" y="1624076"/>
              <a:chExt cx="560368" cy="910439"/>
            </a:xfrm>
          </p:grpSpPr>
          <p:grpSp>
            <p:nvGrpSpPr>
              <p:cNvPr id="1146" name="Google Shape;1146;p284"/>
              <p:cNvGrpSpPr/>
              <p:nvPr/>
            </p:nvGrpSpPr>
            <p:grpSpPr>
              <a:xfrm>
                <a:off x="1400864" y="1624076"/>
                <a:ext cx="560368" cy="825149"/>
                <a:chOff x="1342876" y="1647676"/>
                <a:chExt cx="560368" cy="825149"/>
              </a:xfrm>
            </p:grpSpPr>
            <p:sp>
              <p:nvSpPr>
                <p:cNvPr id="1147" name="Google Shape;1147;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48" name="Google Shape;1148;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49" name="Google Shape;1149;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0" name="Google Shape;1150;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51" name="Google Shape;1151;p284"/>
            <p:cNvGrpSpPr/>
            <p:nvPr/>
          </p:nvGrpSpPr>
          <p:grpSpPr>
            <a:xfrm>
              <a:off x="4363565" y="3131028"/>
              <a:ext cx="397892" cy="646462"/>
              <a:chOff x="1400864" y="1624076"/>
              <a:chExt cx="560368" cy="910439"/>
            </a:xfrm>
          </p:grpSpPr>
          <p:grpSp>
            <p:nvGrpSpPr>
              <p:cNvPr id="1152" name="Google Shape;1152;p284"/>
              <p:cNvGrpSpPr/>
              <p:nvPr/>
            </p:nvGrpSpPr>
            <p:grpSpPr>
              <a:xfrm>
                <a:off x="1400864" y="1624076"/>
                <a:ext cx="560368" cy="825149"/>
                <a:chOff x="1342876" y="1647676"/>
                <a:chExt cx="560368" cy="825149"/>
              </a:xfrm>
            </p:grpSpPr>
            <p:sp>
              <p:nvSpPr>
                <p:cNvPr id="1153" name="Google Shape;1153;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54" name="Google Shape;1154;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55" name="Google Shape;1155;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6" name="Google Shape;1156;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57" name="Google Shape;1157;p284"/>
            <p:cNvGrpSpPr/>
            <p:nvPr/>
          </p:nvGrpSpPr>
          <p:grpSpPr>
            <a:xfrm>
              <a:off x="6104589" y="3131028"/>
              <a:ext cx="397892" cy="646462"/>
              <a:chOff x="1400864" y="1624076"/>
              <a:chExt cx="560368" cy="910439"/>
            </a:xfrm>
          </p:grpSpPr>
          <p:grpSp>
            <p:nvGrpSpPr>
              <p:cNvPr id="1158" name="Google Shape;1158;p284"/>
              <p:cNvGrpSpPr/>
              <p:nvPr/>
            </p:nvGrpSpPr>
            <p:grpSpPr>
              <a:xfrm>
                <a:off x="1400864" y="1624076"/>
                <a:ext cx="560368" cy="825149"/>
                <a:chOff x="1342876" y="1647676"/>
                <a:chExt cx="560368" cy="825149"/>
              </a:xfrm>
            </p:grpSpPr>
            <p:sp>
              <p:nvSpPr>
                <p:cNvPr id="1159" name="Google Shape;1159;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60" name="Google Shape;1160;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61" name="Google Shape;1161;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2" name="Google Shape;1162;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63" name="Google Shape;1163;p284"/>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4" name="Google Shape;1164;p284"/>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5" name="Google Shape;1165;p284"/>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66" name="Google Shape;1166;p284"/>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167" name="Google Shape;1167;p284"/>
          <p:cNvGrpSpPr/>
          <p:nvPr/>
        </p:nvGrpSpPr>
        <p:grpSpPr>
          <a:xfrm>
            <a:off x="881517" y="1424144"/>
            <a:ext cx="7361989" cy="646462"/>
            <a:chOff x="881517" y="2219381"/>
            <a:chExt cx="7361989" cy="646462"/>
          </a:xfrm>
        </p:grpSpPr>
        <p:grpSp>
          <p:nvGrpSpPr>
            <p:cNvPr id="1168" name="Google Shape;1168;p284"/>
            <p:cNvGrpSpPr/>
            <p:nvPr/>
          </p:nvGrpSpPr>
          <p:grpSpPr>
            <a:xfrm>
              <a:off x="881517" y="2219381"/>
              <a:ext cx="397892" cy="646462"/>
              <a:chOff x="1400864" y="1624076"/>
              <a:chExt cx="560368" cy="910439"/>
            </a:xfrm>
          </p:grpSpPr>
          <p:grpSp>
            <p:nvGrpSpPr>
              <p:cNvPr id="1169" name="Google Shape;1169;p284"/>
              <p:cNvGrpSpPr/>
              <p:nvPr/>
            </p:nvGrpSpPr>
            <p:grpSpPr>
              <a:xfrm>
                <a:off x="1400864" y="1624076"/>
                <a:ext cx="560368" cy="825149"/>
                <a:chOff x="1342876" y="1647676"/>
                <a:chExt cx="560368" cy="825149"/>
              </a:xfrm>
            </p:grpSpPr>
            <p:sp>
              <p:nvSpPr>
                <p:cNvPr id="1170" name="Google Shape;1170;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1" name="Google Shape;1171;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2" name="Google Shape;1172;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3" name="Google Shape;1173;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74" name="Google Shape;1174;p284"/>
            <p:cNvGrpSpPr/>
            <p:nvPr/>
          </p:nvGrpSpPr>
          <p:grpSpPr>
            <a:xfrm>
              <a:off x="2622541" y="2219381"/>
              <a:ext cx="397892" cy="646462"/>
              <a:chOff x="1400864" y="1624076"/>
              <a:chExt cx="560368" cy="910439"/>
            </a:xfrm>
          </p:grpSpPr>
          <p:grpSp>
            <p:nvGrpSpPr>
              <p:cNvPr id="1175" name="Google Shape;1175;p284"/>
              <p:cNvGrpSpPr/>
              <p:nvPr/>
            </p:nvGrpSpPr>
            <p:grpSpPr>
              <a:xfrm>
                <a:off x="1400864" y="1624076"/>
                <a:ext cx="560368" cy="825149"/>
                <a:chOff x="1342876" y="1647676"/>
                <a:chExt cx="560368" cy="825149"/>
              </a:xfrm>
            </p:grpSpPr>
            <p:sp>
              <p:nvSpPr>
                <p:cNvPr id="1176" name="Google Shape;1176;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77" name="Google Shape;1177;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78" name="Google Shape;1178;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9" name="Google Shape;1179;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80" name="Google Shape;1180;p284"/>
            <p:cNvGrpSpPr/>
            <p:nvPr/>
          </p:nvGrpSpPr>
          <p:grpSpPr>
            <a:xfrm>
              <a:off x="4363565" y="2219381"/>
              <a:ext cx="397892" cy="646462"/>
              <a:chOff x="1400864" y="1624076"/>
              <a:chExt cx="560368" cy="910439"/>
            </a:xfrm>
          </p:grpSpPr>
          <p:grpSp>
            <p:nvGrpSpPr>
              <p:cNvPr id="1181" name="Google Shape;1181;p284"/>
              <p:cNvGrpSpPr/>
              <p:nvPr/>
            </p:nvGrpSpPr>
            <p:grpSpPr>
              <a:xfrm>
                <a:off x="1400864" y="1624076"/>
                <a:ext cx="560368" cy="825149"/>
                <a:chOff x="1342876" y="1647676"/>
                <a:chExt cx="560368" cy="825149"/>
              </a:xfrm>
            </p:grpSpPr>
            <p:sp>
              <p:nvSpPr>
                <p:cNvPr id="1182" name="Google Shape;1182;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83" name="Google Shape;1183;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84" name="Google Shape;1184;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5" name="Google Shape;1185;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86" name="Google Shape;1186;p284"/>
            <p:cNvGrpSpPr/>
            <p:nvPr/>
          </p:nvGrpSpPr>
          <p:grpSpPr>
            <a:xfrm>
              <a:off x="6104589" y="2219381"/>
              <a:ext cx="397892" cy="646462"/>
              <a:chOff x="1400864" y="1624076"/>
              <a:chExt cx="560368" cy="910439"/>
            </a:xfrm>
          </p:grpSpPr>
          <p:grpSp>
            <p:nvGrpSpPr>
              <p:cNvPr id="1187" name="Google Shape;1187;p284"/>
              <p:cNvGrpSpPr/>
              <p:nvPr/>
            </p:nvGrpSpPr>
            <p:grpSpPr>
              <a:xfrm>
                <a:off x="1400864" y="1624076"/>
                <a:ext cx="560368" cy="825149"/>
                <a:chOff x="1342876" y="1647676"/>
                <a:chExt cx="560368" cy="825149"/>
              </a:xfrm>
            </p:grpSpPr>
            <p:sp>
              <p:nvSpPr>
                <p:cNvPr id="1188" name="Google Shape;1188;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89" name="Google Shape;1189;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90" name="Google Shape;1190;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91" name="Google Shape;1191;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192" name="Google Shape;1192;p284"/>
            <p:cNvGrpSpPr/>
            <p:nvPr/>
          </p:nvGrpSpPr>
          <p:grpSpPr>
            <a:xfrm>
              <a:off x="7845614" y="2219381"/>
              <a:ext cx="397892" cy="646462"/>
              <a:chOff x="1400864" y="1624076"/>
              <a:chExt cx="560368" cy="910439"/>
            </a:xfrm>
          </p:grpSpPr>
          <p:grpSp>
            <p:nvGrpSpPr>
              <p:cNvPr id="1193" name="Google Shape;1193;p284"/>
              <p:cNvGrpSpPr/>
              <p:nvPr/>
            </p:nvGrpSpPr>
            <p:grpSpPr>
              <a:xfrm>
                <a:off x="1400864" y="1624076"/>
                <a:ext cx="560368" cy="825149"/>
                <a:chOff x="1342876" y="1647676"/>
                <a:chExt cx="560368" cy="825149"/>
              </a:xfrm>
            </p:grpSpPr>
            <p:sp>
              <p:nvSpPr>
                <p:cNvPr id="1194" name="Google Shape;1194;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195" name="Google Shape;1195;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196" name="Google Shape;1196;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97" name="Google Shape;1197;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198" name="Google Shape;1198;p284"/>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9" name="Google Shape;1199;p284"/>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0" name="Google Shape;1200;p284"/>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1" name="Google Shape;1201;p284"/>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2" name="Google Shape;1202;p284"/>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8">
    <p:spTree>
      <p:nvGrpSpPr>
        <p:cNvPr id="1" name="Shape 1203"/>
        <p:cNvGrpSpPr/>
        <p:nvPr/>
      </p:nvGrpSpPr>
      <p:grpSpPr>
        <a:xfrm>
          <a:off x="0" y="0"/>
          <a:ext cx="0" cy="0"/>
          <a:chOff x="0" y="0"/>
          <a:chExt cx="0" cy="0"/>
        </a:xfrm>
      </p:grpSpPr>
      <p:pic>
        <p:nvPicPr>
          <p:cNvPr id="1204" name="Google Shape;1204;p28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205" name="Google Shape;1205;p28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6" name="Google Shape;1206;p28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07" name="Google Shape;1207;p285"/>
          <p:cNvGrpSpPr/>
          <p:nvPr/>
        </p:nvGrpSpPr>
        <p:grpSpPr>
          <a:xfrm>
            <a:off x="1761518" y="3131028"/>
            <a:ext cx="5620964" cy="646462"/>
            <a:chOff x="881517" y="3131028"/>
            <a:chExt cx="5620964" cy="646462"/>
          </a:xfrm>
        </p:grpSpPr>
        <p:grpSp>
          <p:nvGrpSpPr>
            <p:cNvPr id="1208" name="Google Shape;1208;p285"/>
            <p:cNvGrpSpPr/>
            <p:nvPr/>
          </p:nvGrpSpPr>
          <p:grpSpPr>
            <a:xfrm>
              <a:off x="881517" y="3131028"/>
              <a:ext cx="397892" cy="646462"/>
              <a:chOff x="1400864" y="1624076"/>
              <a:chExt cx="560368" cy="910439"/>
            </a:xfrm>
          </p:grpSpPr>
          <p:grpSp>
            <p:nvGrpSpPr>
              <p:cNvPr id="1209" name="Google Shape;1209;p285"/>
              <p:cNvGrpSpPr/>
              <p:nvPr/>
            </p:nvGrpSpPr>
            <p:grpSpPr>
              <a:xfrm>
                <a:off x="1400864" y="1624076"/>
                <a:ext cx="560368" cy="825149"/>
                <a:chOff x="1342876" y="1647676"/>
                <a:chExt cx="560368" cy="825149"/>
              </a:xfrm>
            </p:grpSpPr>
            <p:sp>
              <p:nvSpPr>
                <p:cNvPr id="1210" name="Google Shape;1210;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1" name="Google Shape;1211;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2" name="Google Shape;1212;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3" name="Google Shape;1213;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14" name="Google Shape;1214;p285"/>
            <p:cNvGrpSpPr/>
            <p:nvPr/>
          </p:nvGrpSpPr>
          <p:grpSpPr>
            <a:xfrm>
              <a:off x="2622541" y="3131028"/>
              <a:ext cx="397892" cy="646462"/>
              <a:chOff x="1400864" y="1624076"/>
              <a:chExt cx="560368" cy="910439"/>
            </a:xfrm>
          </p:grpSpPr>
          <p:grpSp>
            <p:nvGrpSpPr>
              <p:cNvPr id="1215" name="Google Shape;1215;p285"/>
              <p:cNvGrpSpPr/>
              <p:nvPr/>
            </p:nvGrpSpPr>
            <p:grpSpPr>
              <a:xfrm>
                <a:off x="1400864" y="1624076"/>
                <a:ext cx="560368" cy="825149"/>
                <a:chOff x="1342876" y="1647676"/>
                <a:chExt cx="560368" cy="825149"/>
              </a:xfrm>
            </p:grpSpPr>
            <p:sp>
              <p:nvSpPr>
                <p:cNvPr id="1216" name="Google Shape;1216;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17" name="Google Shape;1217;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18" name="Google Shape;1218;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9" name="Google Shape;1219;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20" name="Google Shape;1220;p285"/>
            <p:cNvGrpSpPr/>
            <p:nvPr/>
          </p:nvGrpSpPr>
          <p:grpSpPr>
            <a:xfrm>
              <a:off x="4363565" y="3131028"/>
              <a:ext cx="397892" cy="646462"/>
              <a:chOff x="1400864" y="1624076"/>
              <a:chExt cx="560368" cy="910439"/>
            </a:xfrm>
          </p:grpSpPr>
          <p:grpSp>
            <p:nvGrpSpPr>
              <p:cNvPr id="1221" name="Google Shape;1221;p285"/>
              <p:cNvGrpSpPr/>
              <p:nvPr/>
            </p:nvGrpSpPr>
            <p:grpSpPr>
              <a:xfrm>
                <a:off x="1400864" y="1624076"/>
                <a:ext cx="560368" cy="825149"/>
                <a:chOff x="1342876" y="1647676"/>
                <a:chExt cx="560368" cy="825149"/>
              </a:xfrm>
            </p:grpSpPr>
            <p:sp>
              <p:nvSpPr>
                <p:cNvPr id="1222" name="Google Shape;1222;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23" name="Google Shape;1223;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24" name="Google Shape;1224;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25" name="Google Shape;1225;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26" name="Google Shape;1226;p285"/>
            <p:cNvGrpSpPr/>
            <p:nvPr/>
          </p:nvGrpSpPr>
          <p:grpSpPr>
            <a:xfrm>
              <a:off x="6104589" y="3131028"/>
              <a:ext cx="397892" cy="646462"/>
              <a:chOff x="1400864" y="1624076"/>
              <a:chExt cx="560368" cy="910439"/>
            </a:xfrm>
          </p:grpSpPr>
          <p:grpSp>
            <p:nvGrpSpPr>
              <p:cNvPr id="1227" name="Google Shape;1227;p285"/>
              <p:cNvGrpSpPr/>
              <p:nvPr/>
            </p:nvGrpSpPr>
            <p:grpSpPr>
              <a:xfrm>
                <a:off x="1400864" y="1624076"/>
                <a:ext cx="560368" cy="825149"/>
                <a:chOff x="1342876" y="1647676"/>
                <a:chExt cx="560368" cy="825149"/>
              </a:xfrm>
            </p:grpSpPr>
            <p:sp>
              <p:nvSpPr>
                <p:cNvPr id="1228" name="Google Shape;1228;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29" name="Google Shape;1229;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30" name="Google Shape;1230;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1" name="Google Shape;1231;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32" name="Google Shape;1232;p285"/>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3" name="Google Shape;1233;p285"/>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4" name="Google Shape;1234;p285"/>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5" name="Google Shape;1235;p285"/>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36" name="Google Shape;1236;p285"/>
          <p:cNvGrpSpPr/>
          <p:nvPr/>
        </p:nvGrpSpPr>
        <p:grpSpPr>
          <a:xfrm>
            <a:off x="881517" y="1424144"/>
            <a:ext cx="7361989" cy="646462"/>
            <a:chOff x="881517" y="2219381"/>
            <a:chExt cx="7361989" cy="646462"/>
          </a:xfrm>
        </p:grpSpPr>
        <p:grpSp>
          <p:nvGrpSpPr>
            <p:cNvPr id="1237" name="Google Shape;1237;p285"/>
            <p:cNvGrpSpPr/>
            <p:nvPr/>
          </p:nvGrpSpPr>
          <p:grpSpPr>
            <a:xfrm>
              <a:off x="881517" y="2219381"/>
              <a:ext cx="397892" cy="646462"/>
              <a:chOff x="1400864" y="1624076"/>
              <a:chExt cx="560368" cy="910439"/>
            </a:xfrm>
          </p:grpSpPr>
          <p:grpSp>
            <p:nvGrpSpPr>
              <p:cNvPr id="1238" name="Google Shape;1238;p285"/>
              <p:cNvGrpSpPr/>
              <p:nvPr/>
            </p:nvGrpSpPr>
            <p:grpSpPr>
              <a:xfrm>
                <a:off x="1400864" y="1624076"/>
                <a:ext cx="560368" cy="825149"/>
                <a:chOff x="1342876" y="1647676"/>
                <a:chExt cx="560368" cy="825149"/>
              </a:xfrm>
            </p:grpSpPr>
            <p:sp>
              <p:nvSpPr>
                <p:cNvPr id="1239" name="Google Shape;1239;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0" name="Google Shape;1240;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1" name="Google Shape;1241;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2" name="Google Shape;1242;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43" name="Google Shape;1243;p285"/>
            <p:cNvGrpSpPr/>
            <p:nvPr/>
          </p:nvGrpSpPr>
          <p:grpSpPr>
            <a:xfrm>
              <a:off x="2622541" y="2219381"/>
              <a:ext cx="397892" cy="646462"/>
              <a:chOff x="1400864" y="1624076"/>
              <a:chExt cx="560368" cy="910439"/>
            </a:xfrm>
          </p:grpSpPr>
          <p:grpSp>
            <p:nvGrpSpPr>
              <p:cNvPr id="1244" name="Google Shape;1244;p285"/>
              <p:cNvGrpSpPr/>
              <p:nvPr/>
            </p:nvGrpSpPr>
            <p:grpSpPr>
              <a:xfrm>
                <a:off x="1400864" y="1624076"/>
                <a:ext cx="560368" cy="825149"/>
                <a:chOff x="1342876" y="1647676"/>
                <a:chExt cx="560368" cy="825149"/>
              </a:xfrm>
            </p:grpSpPr>
            <p:sp>
              <p:nvSpPr>
                <p:cNvPr id="1245" name="Google Shape;1245;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46" name="Google Shape;1246;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47" name="Google Shape;1247;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8" name="Google Shape;1248;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49" name="Google Shape;1249;p285"/>
            <p:cNvGrpSpPr/>
            <p:nvPr/>
          </p:nvGrpSpPr>
          <p:grpSpPr>
            <a:xfrm>
              <a:off x="4363565" y="2219381"/>
              <a:ext cx="397892" cy="646462"/>
              <a:chOff x="1400864" y="1624076"/>
              <a:chExt cx="560368" cy="910439"/>
            </a:xfrm>
          </p:grpSpPr>
          <p:grpSp>
            <p:nvGrpSpPr>
              <p:cNvPr id="1250" name="Google Shape;1250;p285"/>
              <p:cNvGrpSpPr/>
              <p:nvPr/>
            </p:nvGrpSpPr>
            <p:grpSpPr>
              <a:xfrm>
                <a:off x="1400864" y="1624076"/>
                <a:ext cx="560368" cy="825149"/>
                <a:chOff x="1342876" y="1647676"/>
                <a:chExt cx="560368" cy="825149"/>
              </a:xfrm>
            </p:grpSpPr>
            <p:sp>
              <p:nvSpPr>
                <p:cNvPr id="1251" name="Google Shape;1251;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52" name="Google Shape;1252;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53" name="Google Shape;1253;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54" name="Google Shape;1254;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55" name="Google Shape;1255;p285"/>
            <p:cNvGrpSpPr/>
            <p:nvPr/>
          </p:nvGrpSpPr>
          <p:grpSpPr>
            <a:xfrm>
              <a:off x="6104589" y="2219381"/>
              <a:ext cx="397892" cy="646462"/>
              <a:chOff x="1400864" y="1624076"/>
              <a:chExt cx="560368" cy="910439"/>
            </a:xfrm>
          </p:grpSpPr>
          <p:grpSp>
            <p:nvGrpSpPr>
              <p:cNvPr id="1256" name="Google Shape;1256;p285"/>
              <p:cNvGrpSpPr/>
              <p:nvPr/>
            </p:nvGrpSpPr>
            <p:grpSpPr>
              <a:xfrm>
                <a:off x="1400864" y="1624076"/>
                <a:ext cx="560368" cy="825149"/>
                <a:chOff x="1342876" y="1647676"/>
                <a:chExt cx="560368" cy="825149"/>
              </a:xfrm>
            </p:grpSpPr>
            <p:sp>
              <p:nvSpPr>
                <p:cNvPr id="1257" name="Google Shape;1257;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58" name="Google Shape;1258;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59" name="Google Shape;1259;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60" name="Google Shape;1260;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61" name="Google Shape;1261;p285"/>
            <p:cNvGrpSpPr/>
            <p:nvPr/>
          </p:nvGrpSpPr>
          <p:grpSpPr>
            <a:xfrm>
              <a:off x="7845614" y="2219381"/>
              <a:ext cx="397892" cy="646462"/>
              <a:chOff x="1400864" y="1624076"/>
              <a:chExt cx="560368" cy="910439"/>
            </a:xfrm>
          </p:grpSpPr>
          <p:grpSp>
            <p:nvGrpSpPr>
              <p:cNvPr id="1262" name="Google Shape;1262;p285"/>
              <p:cNvGrpSpPr/>
              <p:nvPr/>
            </p:nvGrpSpPr>
            <p:grpSpPr>
              <a:xfrm>
                <a:off x="1400864" y="1624076"/>
                <a:ext cx="560368" cy="825149"/>
                <a:chOff x="1342876" y="1647676"/>
                <a:chExt cx="560368" cy="825149"/>
              </a:xfrm>
            </p:grpSpPr>
            <p:sp>
              <p:nvSpPr>
                <p:cNvPr id="1263" name="Google Shape;1263;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64" name="Google Shape;1264;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65" name="Google Shape;1265;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66" name="Google Shape;1266;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267" name="Google Shape;1267;p285"/>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8" name="Google Shape;1268;p285"/>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9" name="Google Shape;1269;p285"/>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70" name="Google Shape;1270;p285"/>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71" name="Google Shape;1271;p285"/>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9">
    <p:spTree>
      <p:nvGrpSpPr>
        <p:cNvPr id="1" name="Shape 1272"/>
        <p:cNvGrpSpPr/>
        <p:nvPr/>
      </p:nvGrpSpPr>
      <p:grpSpPr>
        <a:xfrm>
          <a:off x="0" y="0"/>
          <a:ext cx="0" cy="0"/>
          <a:chOff x="0" y="0"/>
          <a:chExt cx="0" cy="0"/>
        </a:xfrm>
      </p:grpSpPr>
      <p:pic>
        <p:nvPicPr>
          <p:cNvPr id="1273" name="Google Shape;1273;p28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274" name="Google Shape;1274;p28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75" name="Google Shape;1275;p28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76" name="Google Shape;1276;p286"/>
          <p:cNvGrpSpPr/>
          <p:nvPr/>
        </p:nvGrpSpPr>
        <p:grpSpPr>
          <a:xfrm>
            <a:off x="1761518" y="3131028"/>
            <a:ext cx="5620964" cy="646462"/>
            <a:chOff x="881517" y="3131028"/>
            <a:chExt cx="5620964" cy="646462"/>
          </a:xfrm>
        </p:grpSpPr>
        <p:grpSp>
          <p:nvGrpSpPr>
            <p:cNvPr id="1277" name="Google Shape;1277;p286"/>
            <p:cNvGrpSpPr/>
            <p:nvPr/>
          </p:nvGrpSpPr>
          <p:grpSpPr>
            <a:xfrm>
              <a:off x="881517" y="3131028"/>
              <a:ext cx="397892" cy="646462"/>
              <a:chOff x="1400864" y="1624076"/>
              <a:chExt cx="560368" cy="910439"/>
            </a:xfrm>
          </p:grpSpPr>
          <p:grpSp>
            <p:nvGrpSpPr>
              <p:cNvPr id="1278" name="Google Shape;1278;p286"/>
              <p:cNvGrpSpPr/>
              <p:nvPr/>
            </p:nvGrpSpPr>
            <p:grpSpPr>
              <a:xfrm>
                <a:off x="1400864" y="1624076"/>
                <a:ext cx="560368" cy="825149"/>
                <a:chOff x="1342876" y="1647676"/>
                <a:chExt cx="560368" cy="825149"/>
              </a:xfrm>
            </p:grpSpPr>
            <p:sp>
              <p:nvSpPr>
                <p:cNvPr id="1279" name="Google Shape;1279;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0" name="Google Shape;1280;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1" name="Google Shape;1281;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2" name="Google Shape;1282;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83" name="Google Shape;1283;p286"/>
            <p:cNvGrpSpPr/>
            <p:nvPr/>
          </p:nvGrpSpPr>
          <p:grpSpPr>
            <a:xfrm>
              <a:off x="2622541" y="3131028"/>
              <a:ext cx="397892" cy="646462"/>
              <a:chOff x="1400864" y="1624076"/>
              <a:chExt cx="560368" cy="910439"/>
            </a:xfrm>
          </p:grpSpPr>
          <p:grpSp>
            <p:nvGrpSpPr>
              <p:cNvPr id="1284" name="Google Shape;1284;p286"/>
              <p:cNvGrpSpPr/>
              <p:nvPr/>
            </p:nvGrpSpPr>
            <p:grpSpPr>
              <a:xfrm>
                <a:off x="1400864" y="1624076"/>
                <a:ext cx="560368" cy="825149"/>
                <a:chOff x="1342876" y="1647676"/>
                <a:chExt cx="560368" cy="825149"/>
              </a:xfrm>
            </p:grpSpPr>
            <p:sp>
              <p:nvSpPr>
                <p:cNvPr id="1285" name="Google Shape;1285;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86" name="Google Shape;1286;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87" name="Google Shape;1287;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8" name="Google Shape;1288;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89" name="Google Shape;1289;p286"/>
            <p:cNvGrpSpPr/>
            <p:nvPr/>
          </p:nvGrpSpPr>
          <p:grpSpPr>
            <a:xfrm>
              <a:off x="4363565" y="3131028"/>
              <a:ext cx="397892" cy="646462"/>
              <a:chOff x="1400864" y="1624076"/>
              <a:chExt cx="560368" cy="910439"/>
            </a:xfrm>
          </p:grpSpPr>
          <p:grpSp>
            <p:nvGrpSpPr>
              <p:cNvPr id="1290" name="Google Shape;1290;p286"/>
              <p:cNvGrpSpPr/>
              <p:nvPr/>
            </p:nvGrpSpPr>
            <p:grpSpPr>
              <a:xfrm>
                <a:off x="1400864" y="1624076"/>
                <a:ext cx="560368" cy="825149"/>
                <a:chOff x="1342876" y="1647676"/>
                <a:chExt cx="560368" cy="825149"/>
              </a:xfrm>
            </p:grpSpPr>
            <p:sp>
              <p:nvSpPr>
                <p:cNvPr id="1291" name="Google Shape;1291;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92" name="Google Shape;1292;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93" name="Google Shape;1293;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94" name="Google Shape;1294;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295" name="Google Shape;1295;p286"/>
            <p:cNvGrpSpPr/>
            <p:nvPr/>
          </p:nvGrpSpPr>
          <p:grpSpPr>
            <a:xfrm>
              <a:off x="6104589" y="3131028"/>
              <a:ext cx="397892" cy="646462"/>
              <a:chOff x="1400864" y="1624076"/>
              <a:chExt cx="560368" cy="910439"/>
            </a:xfrm>
          </p:grpSpPr>
          <p:grpSp>
            <p:nvGrpSpPr>
              <p:cNvPr id="1296" name="Google Shape;1296;p286"/>
              <p:cNvGrpSpPr/>
              <p:nvPr/>
            </p:nvGrpSpPr>
            <p:grpSpPr>
              <a:xfrm>
                <a:off x="1400864" y="1624076"/>
                <a:ext cx="560368" cy="825149"/>
                <a:chOff x="1342876" y="1647676"/>
                <a:chExt cx="560368" cy="825149"/>
              </a:xfrm>
            </p:grpSpPr>
            <p:sp>
              <p:nvSpPr>
                <p:cNvPr id="1297" name="Google Shape;1297;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298" name="Google Shape;1298;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299" name="Google Shape;1299;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0" name="Google Shape;1300;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01" name="Google Shape;1301;p286"/>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02" name="Google Shape;1302;p286"/>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03" name="Google Shape;1303;p286"/>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04" name="Google Shape;1304;p286"/>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305" name="Google Shape;1305;p286"/>
          <p:cNvGrpSpPr/>
          <p:nvPr/>
        </p:nvGrpSpPr>
        <p:grpSpPr>
          <a:xfrm>
            <a:off x="881517" y="1424144"/>
            <a:ext cx="7361989" cy="646462"/>
            <a:chOff x="881517" y="2219381"/>
            <a:chExt cx="7361989" cy="646462"/>
          </a:xfrm>
        </p:grpSpPr>
        <p:grpSp>
          <p:nvGrpSpPr>
            <p:cNvPr id="1306" name="Google Shape;1306;p286"/>
            <p:cNvGrpSpPr/>
            <p:nvPr/>
          </p:nvGrpSpPr>
          <p:grpSpPr>
            <a:xfrm>
              <a:off x="881517" y="2219381"/>
              <a:ext cx="397892" cy="646462"/>
              <a:chOff x="1400864" y="1624076"/>
              <a:chExt cx="560368" cy="910439"/>
            </a:xfrm>
          </p:grpSpPr>
          <p:grpSp>
            <p:nvGrpSpPr>
              <p:cNvPr id="1307" name="Google Shape;1307;p286"/>
              <p:cNvGrpSpPr/>
              <p:nvPr/>
            </p:nvGrpSpPr>
            <p:grpSpPr>
              <a:xfrm>
                <a:off x="1400864" y="1624076"/>
                <a:ext cx="560368" cy="825149"/>
                <a:chOff x="1342876" y="1647676"/>
                <a:chExt cx="560368" cy="825149"/>
              </a:xfrm>
            </p:grpSpPr>
            <p:sp>
              <p:nvSpPr>
                <p:cNvPr id="1308" name="Google Shape;1308;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09" name="Google Shape;1309;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0" name="Google Shape;1310;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1" name="Google Shape;1311;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2" name="Google Shape;1312;p286"/>
            <p:cNvGrpSpPr/>
            <p:nvPr/>
          </p:nvGrpSpPr>
          <p:grpSpPr>
            <a:xfrm>
              <a:off x="2622541" y="2219381"/>
              <a:ext cx="397892" cy="646462"/>
              <a:chOff x="1400864" y="1624076"/>
              <a:chExt cx="560368" cy="910439"/>
            </a:xfrm>
          </p:grpSpPr>
          <p:grpSp>
            <p:nvGrpSpPr>
              <p:cNvPr id="1313" name="Google Shape;1313;p286"/>
              <p:cNvGrpSpPr/>
              <p:nvPr/>
            </p:nvGrpSpPr>
            <p:grpSpPr>
              <a:xfrm>
                <a:off x="1400864" y="1624076"/>
                <a:ext cx="560368" cy="825149"/>
                <a:chOff x="1342876" y="1647676"/>
                <a:chExt cx="560368" cy="825149"/>
              </a:xfrm>
            </p:grpSpPr>
            <p:sp>
              <p:nvSpPr>
                <p:cNvPr id="1314" name="Google Shape;1314;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15" name="Google Shape;1315;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16" name="Google Shape;1316;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7" name="Google Shape;1317;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18" name="Google Shape;1318;p286"/>
            <p:cNvGrpSpPr/>
            <p:nvPr/>
          </p:nvGrpSpPr>
          <p:grpSpPr>
            <a:xfrm>
              <a:off x="4363565" y="2219381"/>
              <a:ext cx="397892" cy="646462"/>
              <a:chOff x="1400864" y="1624076"/>
              <a:chExt cx="560368" cy="910439"/>
            </a:xfrm>
          </p:grpSpPr>
          <p:grpSp>
            <p:nvGrpSpPr>
              <p:cNvPr id="1319" name="Google Shape;1319;p286"/>
              <p:cNvGrpSpPr/>
              <p:nvPr/>
            </p:nvGrpSpPr>
            <p:grpSpPr>
              <a:xfrm>
                <a:off x="1400864" y="1624076"/>
                <a:ext cx="560368" cy="825149"/>
                <a:chOff x="1342876" y="1647676"/>
                <a:chExt cx="560368" cy="825149"/>
              </a:xfrm>
            </p:grpSpPr>
            <p:sp>
              <p:nvSpPr>
                <p:cNvPr id="1320" name="Google Shape;1320;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21" name="Google Shape;1321;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22" name="Google Shape;1322;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3" name="Google Shape;1323;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24" name="Google Shape;1324;p286"/>
            <p:cNvGrpSpPr/>
            <p:nvPr/>
          </p:nvGrpSpPr>
          <p:grpSpPr>
            <a:xfrm>
              <a:off x="6104589" y="2219381"/>
              <a:ext cx="397892" cy="646462"/>
              <a:chOff x="1400864" y="1624076"/>
              <a:chExt cx="560368" cy="910439"/>
            </a:xfrm>
          </p:grpSpPr>
          <p:grpSp>
            <p:nvGrpSpPr>
              <p:cNvPr id="1325" name="Google Shape;1325;p286"/>
              <p:cNvGrpSpPr/>
              <p:nvPr/>
            </p:nvGrpSpPr>
            <p:grpSpPr>
              <a:xfrm>
                <a:off x="1400864" y="1624076"/>
                <a:ext cx="560368" cy="825149"/>
                <a:chOff x="1342876" y="1647676"/>
                <a:chExt cx="560368" cy="825149"/>
              </a:xfrm>
            </p:grpSpPr>
            <p:sp>
              <p:nvSpPr>
                <p:cNvPr id="1326" name="Google Shape;1326;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27" name="Google Shape;1327;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28" name="Google Shape;1328;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9" name="Google Shape;1329;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30" name="Google Shape;1330;p286"/>
            <p:cNvGrpSpPr/>
            <p:nvPr/>
          </p:nvGrpSpPr>
          <p:grpSpPr>
            <a:xfrm>
              <a:off x="7845614" y="2219381"/>
              <a:ext cx="397892" cy="646462"/>
              <a:chOff x="1400864" y="1624076"/>
              <a:chExt cx="560368" cy="910439"/>
            </a:xfrm>
          </p:grpSpPr>
          <p:grpSp>
            <p:nvGrpSpPr>
              <p:cNvPr id="1331" name="Google Shape;1331;p286"/>
              <p:cNvGrpSpPr/>
              <p:nvPr/>
            </p:nvGrpSpPr>
            <p:grpSpPr>
              <a:xfrm>
                <a:off x="1400864" y="1624076"/>
                <a:ext cx="560368" cy="825149"/>
                <a:chOff x="1342876" y="1647676"/>
                <a:chExt cx="560368" cy="825149"/>
              </a:xfrm>
            </p:grpSpPr>
            <p:sp>
              <p:nvSpPr>
                <p:cNvPr id="1332" name="Google Shape;1332;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33" name="Google Shape;1333;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34" name="Google Shape;1334;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35" name="Google Shape;1335;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36" name="Google Shape;1336;p286"/>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7" name="Google Shape;1337;p286"/>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8" name="Google Shape;1338;p286"/>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9" name="Google Shape;1339;p286"/>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40" name="Google Shape;1340;p286"/>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0">
    <p:spTree>
      <p:nvGrpSpPr>
        <p:cNvPr id="1" name="Shape 1341"/>
        <p:cNvGrpSpPr/>
        <p:nvPr/>
      </p:nvGrpSpPr>
      <p:grpSpPr>
        <a:xfrm>
          <a:off x="0" y="0"/>
          <a:ext cx="0" cy="0"/>
          <a:chOff x="0" y="0"/>
          <a:chExt cx="0" cy="0"/>
        </a:xfrm>
      </p:grpSpPr>
      <p:pic>
        <p:nvPicPr>
          <p:cNvPr id="1342" name="Google Shape;1342;p28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343" name="Google Shape;1343;p28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44" name="Google Shape;1344;p28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345" name="Google Shape;1345;p287"/>
          <p:cNvGrpSpPr/>
          <p:nvPr/>
        </p:nvGrpSpPr>
        <p:grpSpPr>
          <a:xfrm>
            <a:off x="881517" y="3131028"/>
            <a:ext cx="7361989" cy="646462"/>
            <a:chOff x="881517" y="2219381"/>
            <a:chExt cx="7361989" cy="646462"/>
          </a:xfrm>
        </p:grpSpPr>
        <p:grpSp>
          <p:nvGrpSpPr>
            <p:cNvPr id="1346" name="Google Shape;1346;p287"/>
            <p:cNvGrpSpPr/>
            <p:nvPr/>
          </p:nvGrpSpPr>
          <p:grpSpPr>
            <a:xfrm>
              <a:off x="881517" y="2219381"/>
              <a:ext cx="397892" cy="646462"/>
              <a:chOff x="1400864" y="1624076"/>
              <a:chExt cx="560368" cy="910439"/>
            </a:xfrm>
          </p:grpSpPr>
          <p:grpSp>
            <p:nvGrpSpPr>
              <p:cNvPr id="1347" name="Google Shape;1347;p287"/>
              <p:cNvGrpSpPr/>
              <p:nvPr/>
            </p:nvGrpSpPr>
            <p:grpSpPr>
              <a:xfrm>
                <a:off x="1400864" y="1624076"/>
                <a:ext cx="560368" cy="825149"/>
                <a:chOff x="1342876" y="1647676"/>
                <a:chExt cx="560368" cy="825149"/>
              </a:xfrm>
            </p:grpSpPr>
            <p:sp>
              <p:nvSpPr>
                <p:cNvPr id="1348" name="Google Shape;1348;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49" name="Google Shape;1349;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0" name="Google Shape;1350;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1" name="Google Shape;1351;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2" name="Google Shape;1352;p287"/>
            <p:cNvGrpSpPr/>
            <p:nvPr/>
          </p:nvGrpSpPr>
          <p:grpSpPr>
            <a:xfrm>
              <a:off x="2622541" y="2219381"/>
              <a:ext cx="397892" cy="646462"/>
              <a:chOff x="1400864" y="1624076"/>
              <a:chExt cx="560368" cy="910439"/>
            </a:xfrm>
          </p:grpSpPr>
          <p:grpSp>
            <p:nvGrpSpPr>
              <p:cNvPr id="1353" name="Google Shape;1353;p287"/>
              <p:cNvGrpSpPr/>
              <p:nvPr/>
            </p:nvGrpSpPr>
            <p:grpSpPr>
              <a:xfrm>
                <a:off x="1400864" y="1624076"/>
                <a:ext cx="560368" cy="825149"/>
                <a:chOff x="1342876" y="1647676"/>
                <a:chExt cx="560368" cy="825149"/>
              </a:xfrm>
            </p:grpSpPr>
            <p:sp>
              <p:nvSpPr>
                <p:cNvPr id="1354" name="Google Shape;1354;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55" name="Google Shape;1355;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56" name="Google Shape;1356;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7" name="Google Shape;1357;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58" name="Google Shape;1358;p287"/>
            <p:cNvGrpSpPr/>
            <p:nvPr/>
          </p:nvGrpSpPr>
          <p:grpSpPr>
            <a:xfrm>
              <a:off x="4363565" y="2219381"/>
              <a:ext cx="397892" cy="646462"/>
              <a:chOff x="1400864" y="1624076"/>
              <a:chExt cx="560368" cy="910439"/>
            </a:xfrm>
          </p:grpSpPr>
          <p:grpSp>
            <p:nvGrpSpPr>
              <p:cNvPr id="1359" name="Google Shape;1359;p287"/>
              <p:cNvGrpSpPr/>
              <p:nvPr/>
            </p:nvGrpSpPr>
            <p:grpSpPr>
              <a:xfrm>
                <a:off x="1400864" y="1624076"/>
                <a:ext cx="560368" cy="825149"/>
                <a:chOff x="1342876" y="1647676"/>
                <a:chExt cx="560368" cy="825149"/>
              </a:xfrm>
            </p:grpSpPr>
            <p:sp>
              <p:nvSpPr>
                <p:cNvPr id="1360" name="Google Shape;1360;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61" name="Google Shape;1361;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62" name="Google Shape;1362;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3" name="Google Shape;1363;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64" name="Google Shape;1364;p287"/>
            <p:cNvGrpSpPr/>
            <p:nvPr/>
          </p:nvGrpSpPr>
          <p:grpSpPr>
            <a:xfrm>
              <a:off x="6104589" y="2219381"/>
              <a:ext cx="397892" cy="646462"/>
              <a:chOff x="1400864" y="1624076"/>
              <a:chExt cx="560368" cy="910439"/>
            </a:xfrm>
          </p:grpSpPr>
          <p:grpSp>
            <p:nvGrpSpPr>
              <p:cNvPr id="1365" name="Google Shape;1365;p287"/>
              <p:cNvGrpSpPr/>
              <p:nvPr/>
            </p:nvGrpSpPr>
            <p:grpSpPr>
              <a:xfrm>
                <a:off x="1400864" y="1624076"/>
                <a:ext cx="560368" cy="825149"/>
                <a:chOff x="1342876" y="1647676"/>
                <a:chExt cx="560368" cy="825149"/>
              </a:xfrm>
            </p:grpSpPr>
            <p:sp>
              <p:nvSpPr>
                <p:cNvPr id="1366" name="Google Shape;1366;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67" name="Google Shape;1367;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68" name="Google Shape;1368;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9" name="Google Shape;1369;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70" name="Google Shape;1370;p287"/>
            <p:cNvGrpSpPr/>
            <p:nvPr/>
          </p:nvGrpSpPr>
          <p:grpSpPr>
            <a:xfrm>
              <a:off x="7845614" y="2219381"/>
              <a:ext cx="397892" cy="646462"/>
              <a:chOff x="1400864" y="1624076"/>
              <a:chExt cx="560368" cy="910439"/>
            </a:xfrm>
          </p:grpSpPr>
          <p:grpSp>
            <p:nvGrpSpPr>
              <p:cNvPr id="1371" name="Google Shape;1371;p287"/>
              <p:cNvGrpSpPr/>
              <p:nvPr/>
            </p:nvGrpSpPr>
            <p:grpSpPr>
              <a:xfrm>
                <a:off x="1400864" y="1624076"/>
                <a:ext cx="560368" cy="825149"/>
                <a:chOff x="1342876" y="1647676"/>
                <a:chExt cx="560368" cy="825149"/>
              </a:xfrm>
            </p:grpSpPr>
            <p:sp>
              <p:nvSpPr>
                <p:cNvPr id="1372" name="Google Shape;1372;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73" name="Google Shape;1373;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74" name="Google Shape;1374;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75" name="Google Shape;1375;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376" name="Google Shape;1376;p287"/>
          <p:cNvSpPr txBox="1">
            <a:spLocks noGrp="1"/>
          </p:cNvSpPr>
          <p:nvPr>
            <p:ph type="body" idx="1"/>
          </p:nvPr>
        </p:nvSpPr>
        <p:spPr>
          <a:xfrm>
            <a:off x="223088"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7" name="Google Shape;1377;p287"/>
          <p:cNvSpPr txBox="1">
            <a:spLocks noGrp="1"/>
          </p:cNvSpPr>
          <p:nvPr>
            <p:ph type="body" idx="2"/>
          </p:nvPr>
        </p:nvSpPr>
        <p:spPr>
          <a:xfrm>
            <a:off x="1964112"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8" name="Google Shape;1378;p287"/>
          <p:cNvSpPr txBox="1">
            <a:spLocks noGrp="1"/>
          </p:cNvSpPr>
          <p:nvPr>
            <p:ph type="body" idx="3"/>
          </p:nvPr>
        </p:nvSpPr>
        <p:spPr>
          <a:xfrm>
            <a:off x="3705136"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79" name="Google Shape;1379;p287"/>
          <p:cNvSpPr txBox="1">
            <a:spLocks noGrp="1"/>
          </p:cNvSpPr>
          <p:nvPr>
            <p:ph type="body" idx="4"/>
          </p:nvPr>
        </p:nvSpPr>
        <p:spPr>
          <a:xfrm>
            <a:off x="5446160"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80" name="Google Shape;1380;p287"/>
          <p:cNvSpPr txBox="1">
            <a:spLocks noGrp="1"/>
          </p:cNvSpPr>
          <p:nvPr>
            <p:ph type="body" idx="5"/>
          </p:nvPr>
        </p:nvSpPr>
        <p:spPr>
          <a:xfrm>
            <a:off x="718718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381" name="Google Shape;1381;p287"/>
          <p:cNvGrpSpPr/>
          <p:nvPr/>
        </p:nvGrpSpPr>
        <p:grpSpPr>
          <a:xfrm>
            <a:off x="881517" y="1424144"/>
            <a:ext cx="7361989" cy="646462"/>
            <a:chOff x="881517" y="2219381"/>
            <a:chExt cx="7361989" cy="646462"/>
          </a:xfrm>
        </p:grpSpPr>
        <p:grpSp>
          <p:nvGrpSpPr>
            <p:cNvPr id="1382" name="Google Shape;1382;p287"/>
            <p:cNvGrpSpPr/>
            <p:nvPr/>
          </p:nvGrpSpPr>
          <p:grpSpPr>
            <a:xfrm>
              <a:off x="881517" y="2219381"/>
              <a:ext cx="397892" cy="646462"/>
              <a:chOff x="1400864" y="1624076"/>
              <a:chExt cx="560368" cy="910439"/>
            </a:xfrm>
          </p:grpSpPr>
          <p:grpSp>
            <p:nvGrpSpPr>
              <p:cNvPr id="1383" name="Google Shape;1383;p287"/>
              <p:cNvGrpSpPr/>
              <p:nvPr/>
            </p:nvGrpSpPr>
            <p:grpSpPr>
              <a:xfrm>
                <a:off x="1400864" y="1624076"/>
                <a:ext cx="560368" cy="825149"/>
                <a:chOff x="1342876" y="1647676"/>
                <a:chExt cx="560368" cy="825149"/>
              </a:xfrm>
            </p:grpSpPr>
            <p:sp>
              <p:nvSpPr>
                <p:cNvPr id="1384" name="Google Shape;1384;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85" name="Google Shape;1385;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86" name="Google Shape;1386;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7" name="Google Shape;1387;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88" name="Google Shape;1388;p287"/>
            <p:cNvGrpSpPr/>
            <p:nvPr/>
          </p:nvGrpSpPr>
          <p:grpSpPr>
            <a:xfrm>
              <a:off x="2622541" y="2219381"/>
              <a:ext cx="397892" cy="646462"/>
              <a:chOff x="1400864" y="1624076"/>
              <a:chExt cx="560368" cy="910439"/>
            </a:xfrm>
          </p:grpSpPr>
          <p:grpSp>
            <p:nvGrpSpPr>
              <p:cNvPr id="1389" name="Google Shape;1389;p287"/>
              <p:cNvGrpSpPr/>
              <p:nvPr/>
            </p:nvGrpSpPr>
            <p:grpSpPr>
              <a:xfrm>
                <a:off x="1400864" y="1624076"/>
                <a:ext cx="560368" cy="825149"/>
                <a:chOff x="1342876" y="1647676"/>
                <a:chExt cx="560368" cy="825149"/>
              </a:xfrm>
            </p:grpSpPr>
            <p:sp>
              <p:nvSpPr>
                <p:cNvPr id="1390" name="Google Shape;1390;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1" name="Google Shape;1391;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2" name="Google Shape;1392;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3" name="Google Shape;1393;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394" name="Google Shape;1394;p287"/>
            <p:cNvGrpSpPr/>
            <p:nvPr/>
          </p:nvGrpSpPr>
          <p:grpSpPr>
            <a:xfrm>
              <a:off x="4363565" y="2219381"/>
              <a:ext cx="397892" cy="646462"/>
              <a:chOff x="1400864" y="1624076"/>
              <a:chExt cx="560368" cy="910439"/>
            </a:xfrm>
          </p:grpSpPr>
          <p:grpSp>
            <p:nvGrpSpPr>
              <p:cNvPr id="1395" name="Google Shape;1395;p287"/>
              <p:cNvGrpSpPr/>
              <p:nvPr/>
            </p:nvGrpSpPr>
            <p:grpSpPr>
              <a:xfrm>
                <a:off x="1400864" y="1624076"/>
                <a:ext cx="560368" cy="825149"/>
                <a:chOff x="1342876" y="1647676"/>
                <a:chExt cx="560368" cy="825149"/>
              </a:xfrm>
            </p:grpSpPr>
            <p:sp>
              <p:nvSpPr>
                <p:cNvPr id="1396" name="Google Shape;1396;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397" name="Google Shape;1397;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398" name="Google Shape;1398;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9" name="Google Shape;1399;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00" name="Google Shape;1400;p287"/>
            <p:cNvGrpSpPr/>
            <p:nvPr/>
          </p:nvGrpSpPr>
          <p:grpSpPr>
            <a:xfrm>
              <a:off x="6104589" y="2219381"/>
              <a:ext cx="397892" cy="646462"/>
              <a:chOff x="1400864" y="1624076"/>
              <a:chExt cx="560368" cy="910439"/>
            </a:xfrm>
          </p:grpSpPr>
          <p:grpSp>
            <p:nvGrpSpPr>
              <p:cNvPr id="1401" name="Google Shape;1401;p287"/>
              <p:cNvGrpSpPr/>
              <p:nvPr/>
            </p:nvGrpSpPr>
            <p:grpSpPr>
              <a:xfrm>
                <a:off x="1400864" y="1624076"/>
                <a:ext cx="560368" cy="825149"/>
                <a:chOff x="1342876" y="1647676"/>
                <a:chExt cx="560368" cy="825149"/>
              </a:xfrm>
            </p:grpSpPr>
            <p:sp>
              <p:nvSpPr>
                <p:cNvPr id="1402" name="Google Shape;1402;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03" name="Google Shape;1403;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04" name="Google Shape;1404;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05" name="Google Shape;1405;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06" name="Google Shape;1406;p287"/>
            <p:cNvGrpSpPr/>
            <p:nvPr/>
          </p:nvGrpSpPr>
          <p:grpSpPr>
            <a:xfrm>
              <a:off x="7845614" y="2219381"/>
              <a:ext cx="397892" cy="646462"/>
              <a:chOff x="1400864" y="1624076"/>
              <a:chExt cx="560368" cy="910439"/>
            </a:xfrm>
          </p:grpSpPr>
          <p:grpSp>
            <p:nvGrpSpPr>
              <p:cNvPr id="1407" name="Google Shape;1407;p287"/>
              <p:cNvGrpSpPr/>
              <p:nvPr/>
            </p:nvGrpSpPr>
            <p:grpSpPr>
              <a:xfrm>
                <a:off x="1400864" y="1624076"/>
                <a:ext cx="560368" cy="825149"/>
                <a:chOff x="1342876" y="1647676"/>
                <a:chExt cx="560368" cy="825149"/>
              </a:xfrm>
            </p:grpSpPr>
            <p:sp>
              <p:nvSpPr>
                <p:cNvPr id="1408" name="Google Shape;1408;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09" name="Google Shape;1409;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cxnSp>
            <p:nvCxnSpPr>
              <p:cNvPr id="1410" name="Google Shape;1410;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11" name="Google Shape;1411;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412" name="Google Shape;1412;p287"/>
          <p:cNvSpPr txBox="1">
            <a:spLocks noGrp="1"/>
          </p:cNvSpPr>
          <p:nvPr>
            <p:ph type="body" idx="6"/>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3" name="Google Shape;1413;p287"/>
          <p:cNvSpPr txBox="1">
            <a:spLocks noGrp="1"/>
          </p:cNvSpPr>
          <p:nvPr>
            <p:ph type="body" idx="7"/>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4" name="Google Shape;1414;p287"/>
          <p:cNvSpPr txBox="1">
            <a:spLocks noGrp="1"/>
          </p:cNvSpPr>
          <p:nvPr>
            <p:ph type="body" idx="8"/>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5" name="Google Shape;1415;p287"/>
          <p:cNvSpPr txBox="1">
            <a:spLocks noGrp="1"/>
          </p:cNvSpPr>
          <p:nvPr>
            <p:ph type="body" idx="9"/>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16" name="Google Shape;1416;p287"/>
          <p:cNvSpPr txBox="1">
            <a:spLocks noGrp="1"/>
          </p:cNvSpPr>
          <p:nvPr>
            <p:ph type="body" idx="13"/>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1">
    <p:spTree>
      <p:nvGrpSpPr>
        <p:cNvPr id="1" name="Shape 1417"/>
        <p:cNvGrpSpPr/>
        <p:nvPr/>
      </p:nvGrpSpPr>
      <p:grpSpPr>
        <a:xfrm>
          <a:off x="0" y="0"/>
          <a:ext cx="0" cy="0"/>
          <a:chOff x="0" y="0"/>
          <a:chExt cx="0" cy="0"/>
        </a:xfrm>
      </p:grpSpPr>
      <p:pic>
        <p:nvPicPr>
          <p:cNvPr id="1418" name="Google Shape;1418;p28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19" name="Google Shape;1419;p28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20" name="Google Shape;1420;p28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421" name="Google Shape;1421;p288"/>
          <p:cNvGrpSpPr/>
          <p:nvPr/>
        </p:nvGrpSpPr>
        <p:grpSpPr>
          <a:xfrm>
            <a:off x="2805107" y="1224889"/>
            <a:ext cx="3533786" cy="3185052"/>
            <a:chOff x="2801099" y="1114361"/>
            <a:chExt cx="3533786" cy="3185052"/>
          </a:xfrm>
        </p:grpSpPr>
        <p:grpSp>
          <p:nvGrpSpPr>
            <p:cNvPr id="1422" name="Google Shape;1422;p288"/>
            <p:cNvGrpSpPr/>
            <p:nvPr/>
          </p:nvGrpSpPr>
          <p:grpSpPr>
            <a:xfrm>
              <a:off x="2801099" y="1228944"/>
              <a:ext cx="3533786" cy="2955886"/>
              <a:chOff x="2801099" y="1066147"/>
              <a:chExt cx="3533786" cy="2955886"/>
            </a:xfrm>
          </p:grpSpPr>
          <p:grpSp>
            <p:nvGrpSpPr>
              <p:cNvPr id="1423" name="Google Shape;1423;p288"/>
              <p:cNvGrpSpPr/>
              <p:nvPr/>
            </p:nvGrpSpPr>
            <p:grpSpPr>
              <a:xfrm>
                <a:off x="6252959" y="1066147"/>
                <a:ext cx="81926" cy="2955886"/>
                <a:chOff x="6252959" y="1066147"/>
                <a:chExt cx="81926" cy="2955886"/>
              </a:xfrm>
            </p:grpSpPr>
            <p:sp>
              <p:nvSpPr>
                <p:cNvPr id="1424" name="Google Shape;1424;p288"/>
                <p:cNvSpPr/>
                <p:nvPr/>
              </p:nvSpPr>
              <p:spPr>
                <a:xfrm>
                  <a:off x="6252959" y="178463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5" name="Google Shape;1425;p288"/>
                <p:cNvSpPr/>
                <p:nvPr/>
              </p:nvSpPr>
              <p:spPr>
                <a:xfrm>
                  <a:off x="625295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6" name="Google Shape;1426;p288"/>
                <p:cNvSpPr/>
                <p:nvPr/>
              </p:nvSpPr>
              <p:spPr>
                <a:xfrm>
                  <a:off x="6252959" y="322161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7" name="Google Shape;1427;p288"/>
                <p:cNvSpPr/>
                <p:nvPr/>
              </p:nvSpPr>
              <p:spPr>
                <a:xfrm>
                  <a:off x="6252959" y="394010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28" name="Google Shape;1428;p288"/>
                <p:cNvSpPr/>
                <p:nvPr/>
              </p:nvSpPr>
              <p:spPr>
                <a:xfrm>
                  <a:off x="6252959" y="106614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429" name="Google Shape;1429;p288"/>
              <p:cNvGrpSpPr/>
              <p:nvPr/>
            </p:nvGrpSpPr>
            <p:grpSpPr>
              <a:xfrm>
                <a:off x="2801099" y="1066147"/>
                <a:ext cx="81926" cy="2955886"/>
                <a:chOff x="2801099" y="1066147"/>
                <a:chExt cx="81926" cy="2955886"/>
              </a:xfrm>
            </p:grpSpPr>
            <p:sp>
              <p:nvSpPr>
                <p:cNvPr id="1430" name="Google Shape;1430;p288"/>
                <p:cNvSpPr/>
                <p:nvPr/>
              </p:nvSpPr>
              <p:spPr>
                <a:xfrm>
                  <a:off x="2801099" y="178463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1" name="Google Shape;1431;p288"/>
                <p:cNvSpPr/>
                <p:nvPr/>
              </p:nvSpPr>
              <p:spPr>
                <a:xfrm>
                  <a:off x="280109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2" name="Google Shape;1432;p288"/>
                <p:cNvSpPr/>
                <p:nvPr/>
              </p:nvSpPr>
              <p:spPr>
                <a:xfrm>
                  <a:off x="2801099" y="322161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3" name="Google Shape;1433;p288"/>
                <p:cNvSpPr/>
                <p:nvPr/>
              </p:nvSpPr>
              <p:spPr>
                <a:xfrm>
                  <a:off x="2801099" y="394010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434" name="Google Shape;1434;p288"/>
                <p:cNvSpPr/>
                <p:nvPr/>
              </p:nvSpPr>
              <p:spPr>
                <a:xfrm>
                  <a:off x="2801099" y="106614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grpSp>
          <p:nvGrpSpPr>
            <p:cNvPr id="1435" name="Google Shape;1435;p288"/>
            <p:cNvGrpSpPr/>
            <p:nvPr/>
          </p:nvGrpSpPr>
          <p:grpSpPr>
            <a:xfrm>
              <a:off x="2975830" y="1114361"/>
              <a:ext cx="3184323" cy="3185052"/>
              <a:chOff x="2908735" y="1068601"/>
              <a:chExt cx="3326530" cy="3327292"/>
            </a:xfrm>
          </p:grpSpPr>
          <p:sp>
            <p:nvSpPr>
              <p:cNvPr id="1436" name="Google Shape;1436;p288"/>
              <p:cNvSpPr/>
              <p:nvPr/>
            </p:nvSpPr>
            <p:spPr>
              <a:xfrm>
                <a:off x="2908735" y="1068601"/>
                <a:ext cx="3326530" cy="3327292"/>
              </a:xfrm>
              <a:custGeom>
                <a:avLst/>
                <a:gdLst/>
                <a:ahLst/>
                <a:cxnLst/>
                <a:rect l="l" t="t" r="r" b="b"/>
                <a:pathLst>
                  <a:path w="3708" h="3708" extrusionOk="0">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rgbClr val="F2F2F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7" name="Google Shape;1437;p288"/>
              <p:cNvSpPr/>
              <p:nvPr/>
            </p:nvSpPr>
            <p:spPr>
              <a:xfrm>
                <a:off x="3510752" y="1490314"/>
                <a:ext cx="1060348" cy="1239954"/>
              </a:xfrm>
              <a:custGeom>
                <a:avLst/>
                <a:gdLst/>
                <a:ahLst/>
                <a:cxnLst/>
                <a:rect l="l" t="t" r="r" b="b"/>
                <a:pathLst>
                  <a:path w="1247" h="1458" extrusionOk="0">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8" name="Google Shape;1438;p288"/>
              <p:cNvSpPr/>
              <p:nvPr/>
            </p:nvSpPr>
            <p:spPr>
              <a:xfrm>
                <a:off x="3264202" y="1969019"/>
                <a:ext cx="1306180" cy="769168"/>
              </a:xfrm>
              <a:custGeom>
                <a:avLst/>
                <a:gdLst/>
                <a:ahLst/>
                <a:cxnLst/>
                <a:rect l="l" t="t" r="r" b="b"/>
                <a:pathLst>
                  <a:path w="1536" h="904" extrusionOk="0">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39" name="Google Shape;1439;p288"/>
              <p:cNvSpPr/>
              <p:nvPr/>
            </p:nvSpPr>
            <p:spPr>
              <a:xfrm>
                <a:off x="3519391" y="2733867"/>
                <a:ext cx="1051711" cy="1244273"/>
              </a:xfrm>
              <a:custGeom>
                <a:avLst/>
                <a:gdLst/>
                <a:ahLst/>
                <a:cxnLst/>
                <a:rect l="l" t="t" r="r" b="b"/>
                <a:pathLst>
                  <a:path w="1237" h="1463" extrusionOk="0">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0" name="Google Shape;1440;p288"/>
              <p:cNvSpPr/>
              <p:nvPr/>
            </p:nvSpPr>
            <p:spPr>
              <a:xfrm>
                <a:off x="4162942" y="1398533"/>
                <a:ext cx="806959" cy="1331734"/>
              </a:xfrm>
              <a:custGeom>
                <a:avLst/>
                <a:gdLst/>
                <a:ahLst/>
                <a:cxnLst/>
                <a:rect l="l" t="t" r="r" b="b"/>
                <a:pathLst>
                  <a:path w="949" h="1566" extrusionOk="0">
                    <a:moveTo>
                      <a:pt x="0" y="108"/>
                    </a:moveTo>
                    <a:cubicBezTo>
                      <a:pt x="481" y="1566"/>
                      <a:pt x="481" y="1566"/>
                      <a:pt x="481" y="1566"/>
                    </a:cubicBezTo>
                    <a:cubicBezTo>
                      <a:pt x="949" y="102"/>
                      <a:pt x="949" y="102"/>
                      <a:pt x="949" y="102"/>
                    </a:cubicBezTo>
                    <a:cubicBezTo>
                      <a:pt x="628" y="0"/>
                      <a:pt x="298" y="10"/>
                      <a:pt x="0" y="10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1" name="Google Shape;1441;p288"/>
              <p:cNvSpPr/>
              <p:nvPr/>
            </p:nvSpPr>
            <p:spPr>
              <a:xfrm>
                <a:off x="3264202" y="2732066"/>
                <a:ext cx="1306180" cy="773126"/>
              </a:xfrm>
              <a:custGeom>
                <a:avLst/>
                <a:gdLst/>
                <a:ahLst/>
                <a:cxnLst/>
                <a:rect l="l" t="t" r="r" b="b"/>
                <a:pathLst>
                  <a:path w="1536" h="909" extrusionOk="0">
                    <a:moveTo>
                      <a:pt x="298" y="909"/>
                    </a:moveTo>
                    <a:cubicBezTo>
                      <a:pt x="1536" y="0"/>
                      <a:pt x="1536" y="0"/>
                      <a:pt x="1536" y="0"/>
                    </a:cubicBezTo>
                    <a:cubicBezTo>
                      <a:pt x="0" y="8"/>
                      <a:pt x="0" y="8"/>
                      <a:pt x="0" y="8"/>
                    </a:cubicBezTo>
                    <a:cubicBezTo>
                      <a:pt x="3" y="335"/>
                      <a:pt x="110" y="651"/>
                      <a:pt x="298" y="90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2" name="Google Shape;1442;p288"/>
              <p:cNvSpPr/>
              <p:nvPr/>
            </p:nvSpPr>
            <p:spPr>
              <a:xfrm>
                <a:off x="4574699" y="1958941"/>
                <a:ext cx="1306180" cy="772406"/>
              </a:xfrm>
              <a:custGeom>
                <a:avLst/>
                <a:gdLst/>
                <a:ahLst/>
                <a:cxnLst/>
                <a:rect l="l" t="t" r="r" b="b"/>
                <a:pathLst>
                  <a:path w="1536" h="908" extrusionOk="0">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3" name="Google Shape;1443;p288"/>
              <p:cNvSpPr/>
              <p:nvPr/>
            </p:nvSpPr>
            <p:spPr>
              <a:xfrm>
                <a:off x="4574699" y="2727029"/>
                <a:ext cx="1306900" cy="768806"/>
              </a:xfrm>
              <a:custGeom>
                <a:avLst/>
                <a:gdLst/>
                <a:ahLst/>
                <a:cxnLst/>
                <a:rect l="l" t="t" r="r" b="b"/>
                <a:pathLst>
                  <a:path w="1537" h="904" extrusionOk="0">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4" name="Google Shape;1444;p288"/>
              <p:cNvSpPr/>
              <p:nvPr/>
            </p:nvSpPr>
            <p:spPr>
              <a:xfrm>
                <a:off x="4572900" y="1485996"/>
                <a:ext cx="1052790" cy="1244273"/>
              </a:xfrm>
              <a:custGeom>
                <a:avLst/>
                <a:gdLst/>
                <a:ahLst/>
                <a:cxnLst/>
                <a:rect l="l" t="t" r="r" b="b"/>
                <a:pathLst>
                  <a:path w="1238" h="1463" extrusionOk="0">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5" name="Google Shape;1445;p288"/>
              <p:cNvSpPr/>
              <p:nvPr/>
            </p:nvSpPr>
            <p:spPr>
              <a:xfrm>
                <a:off x="4574699" y="2733147"/>
                <a:ext cx="1059268" cy="1240673"/>
              </a:xfrm>
              <a:custGeom>
                <a:avLst/>
                <a:gdLst/>
                <a:ahLst/>
                <a:cxnLst/>
                <a:rect l="l" t="t" r="r" b="b"/>
                <a:pathLst>
                  <a:path w="1246" h="1459" extrusionOk="0">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6" name="Google Shape;1446;p288"/>
              <p:cNvSpPr/>
              <p:nvPr/>
            </p:nvSpPr>
            <p:spPr>
              <a:xfrm>
                <a:off x="4174099" y="2733867"/>
                <a:ext cx="807679" cy="1332815"/>
              </a:xfrm>
              <a:custGeom>
                <a:avLst/>
                <a:gdLst/>
                <a:ahLst/>
                <a:cxnLst/>
                <a:rect l="l" t="t" r="r" b="b"/>
                <a:pathLst>
                  <a:path w="950" h="1567" extrusionOk="0">
                    <a:moveTo>
                      <a:pt x="950" y="1458"/>
                    </a:moveTo>
                    <a:cubicBezTo>
                      <a:pt x="468" y="0"/>
                      <a:pt x="468" y="0"/>
                      <a:pt x="468" y="0"/>
                    </a:cubicBezTo>
                    <a:cubicBezTo>
                      <a:pt x="0" y="1464"/>
                      <a:pt x="0" y="1464"/>
                      <a:pt x="0" y="1464"/>
                    </a:cubicBezTo>
                    <a:cubicBezTo>
                      <a:pt x="322" y="1567"/>
                      <a:pt x="652" y="1556"/>
                      <a:pt x="950" y="145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7" name="Google Shape;1447;p288"/>
              <p:cNvSpPr/>
              <p:nvPr/>
            </p:nvSpPr>
            <p:spPr>
              <a:xfrm>
                <a:off x="4369541" y="1554021"/>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8" name="Google Shape;1448;p288"/>
              <p:cNvSpPr/>
              <p:nvPr/>
            </p:nvSpPr>
            <p:spPr>
              <a:xfrm>
                <a:off x="3770260" y="1712390"/>
                <a:ext cx="459988" cy="459268"/>
              </a:xfrm>
              <a:custGeom>
                <a:avLst/>
                <a:gdLst/>
                <a:ahLst/>
                <a:cxnLst/>
                <a:rect l="l" t="t" r="r" b="b"/>
                <a:pathLst>
                  <a:path w="541" h="540" extrusionOk="0">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49" name="Google Shape;1449;p288"/>
              <p:cNvSpPr/>
              <p:nvPr/>
            </p:nvSpPr>
            <p:spPr>
              <a:xfrm>
                <a:off x="3418969" y="2200452"/>
                <a:ext cx="454949" cy="455309"/>
              </a:xfrm>
              <a:custGeom>
                <a:avLst/>
                <a:gdLst/>
                <a:ahLst/>
                <a:cxnLst/>
                <a:rect l="l" t="t" r="r" b="b"/>
                <a:pathLst>
                  <a:path w="535" h="535" extrusionOk="0">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0" name="Google Shape;1450;p288"/>
              <p:cNvSpPr/>
              <p:nvPr/>
            </p:nvSpPr>
            <p:spPr>
              <a:xfrm>
                <a:off x="3417170" y="2801893"/>
                <a:ext cx="454949" cy="454949"/>
              </a:xfrm>
              <a:custGeom>
                <a:avLst/>
                <a:gdLst/>
                <a:ahLst/>
                <a:cxnLst/>
                <a:rect l="l" t="t" r="r" b="b"/>
                <a:pathLst>
                  <a:path w="535" h="535" extrusionOk="0">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1" name="Google Shape;1451;p288"/>
              <p:cNvSpPr/>
              <p:nvPr/>
            </p:nvSpPr>
            <p:spPr>
              <a:xfrm>
                <a:off x="3767740" y="3286717"/>
                <a:ext cx="459988" cy="460348"/>
              </a:xfrm>
              <a:custGeom>
                <a:avLst/>
                <a:gdLst/>
                <a:ahLst/>
                <a:cxnLst/>
                <a:rect l="l" t="t" r="r" b="b"/>
                <a:pathLst>
                  <a:path w="541" h="541" extrusionOk="0">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2" name="Google Shape;1452;p288"/>
              <p:cNvSpPr/>
              <p:nvPr/>
            </p:nvSpPr>
            <p:spPr>
              <a:xfrm>
                <a:off x="4366301" y="3500155"/>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3" name="Google Shape;1453;p288"/>
              <p:cNvSpPr/>
              <p:nvPr/>
            </p:nvSpPr>
            <p:spPr>
              <a:xfrm>
                <a:off x="4911233" y="3288516"/>
                <a:ext cx="459988" cy="459988"/>
              </a:xfrm>
              <a:custGeom>
                <a:avLst/>
                <a:gdLst/>
                <a:ahLst/>
                <a:cxnLst/>
                <a:rect l="l" t="t" r="r" b="b"/>
                <a:pathLst>
                  <a:path w="541" h="541" extrusionOk="0">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4" name="Google Shape;1454;p288"/>
              <p:cNvSpPr/>
              <p:nvPr/>
            </p:nvSpPr>
            <p:spPr>
              <a:xfrm>
                <a:off x="5268641" y="2805132"/>
                <a:ext cx="454949" cy="454229"/>
              </a:xfrm>
              <a:custGeom>
                <a:avLst/>
                <a:gdLst/>
                <a:ahLst/>
                <a:cxnLst/>
                <a:rect l="l" t="t" r="r" b="b"/>
                <a:pathLst>
                  <a:path w="535" h="534" extrusionOk="0">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5" name="Google Shape;1455;p288"/>
              <p:cNvSpPr/>
              <p:nvPr/>
            </p:nvSpPr>
            <p:spPr>
              <a:xfrm>
                <a:off x="5269360" y="2202972"/>
                <a:ext cx="454949" cy="455309"/>
              </a:xfrm>
              <a:custGeom>
                <a:avLst/>
                <a:gdLst/>
                <a:ahLst/>
                <a:cxnLst/>
                <a:rect l="l" t="t" r="r" b="b"/>
                <a:pathLst>
                  <a:path w="535" h="535" extrusionOk="0">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6" name="Google Shape;1456;p288"/>
              <p:cNvSpPr/>
              <p:nvPr/>
            </p:nvSpPr>
            <p:spPr>
              <a:xfrm>
                <a:off x="4913752" y="1713829"/>
                <a:ext cx="460348" cy="459628"/>
              </a:xfrm>
              <a:custGeom>
                <a:avLst/>
                <a:gdLst/>
                <a:ahLst/>
                <a:cxnLst/>
                <a:rect l="l" t="t" r="r" b="b"/>
                <a:pathLst>
                  <a:path w="541" h="540" extrusionOk="0">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7" name="Google Shape;1457;p288"/>
              <p:cNvSpPr/>
              <p:nvPr/>
            </p:nvSpPr>
            <p:spPr>
              <a:xfrm>
                <a:off x="3910179" y="2033807"/>
                <a:ext cx="1323643" cy="1396880"/>
              </a:xfrm>
              <a:custGeom>
                <a:avLst/>
                <a:gdLst/>
                <a:ahLst/>
                <a:cxnLst/>
                <a:rect l="l" t="t" r="r" b="b"/>
                <a:pathLst>
                  <a:path w="1790" h="1889" extrusionOk="0">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lt1"/>
              </a:solidFill>
              <a:ln>
                <a:noFill/>
              </a:ln>
              <a:effectLst>
                <a:outerShdw blurRad="812800" sx="116000" sy="116000" algn="ctr" rotWithShape="0">
                  <a:srgbClr val="000000">
                    <a:alpha val="14509"/>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8" name="Google Shape;1458;p288"/>
              <p:cNvSpPr/>
              <p:nvPr/>
            </p:nvSpPr>
            <p:spPr>
              <a:xfrm>
                <a:off x="4432491" y="2254751"/>
                <a:ext cx="270442" cy="53653"/>
              </a:xfrm>
              <a:custGeom>
                <a:avLst/>
                <a:gdLst/>
                <a:ahLst/>
                <a:cxnLst/>
                <a:rect l="l" t="t" r="r" b="b"/>
                <a:pathLst>
                  <a:path w="947" h="188" extrusionOk="0">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59" name="Google Shape;1459;p288"/>
              <p:cNvSpPr/>
              <p:nvPr/>
            </p:nvSpPr>
            <p:spPr>
              <a:xfrm>
                <a:off x="4717797" y="2279886"/>
                <a:ext cx="228872" cy="178723"/>
              </a:xfrm>
              <a:custGeom>
                <a:avLst/>
                <a:gdLst/>
                <a:ahLst/>
                <a:cxnLst/>
                <a:rect l="l" t="t" r="r" b="b"/>
                <a:pathLst>
                  <a:path w="802" h="626" extrusionOk="0">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0" name="Google Shape;1460;p288"/>
              <p:cNvSpPr/>
              <p:nvPr/>
            </p:nvSpPr>
            <p:spPr>
              <a:xfrm>
                <a:off x="4191056" y="2282423"/>
                <a:ext cx="228631" cy="181260"/>
              </a:xfrm>
              <a:custGeom>
                <a:avLst/>
                <a:gdLst/>
                <a:ahLst/>
                <a:cxnLst/>
                <a:rect l="l" t="t" r="r" b="b"/>
                <a:pathLst>
                  <a:path w="801" h="635" extrusionOk="0">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1" name="Google Shape;1461;p288"/>
              <p:cNvSpPr/>
              <p:nvPr/>
            </p:nvSpPr>
            <p:spPr>
              <a:xfrm>
                <a:off x="4935550" y="2459939"/>
                <a:ext cx="113712" cy="256665"/>
              </a:xfrm>
              <a:custGeom>
                <a:avLst/>
                <a:gdLst/>
                <a:ahLst/>
                <a:cxnLst/>
                <a:rect l="l" t="t" r="r" b="b"/>
                <a:pathLst>
                  <a:path w="398" h="899" extrusionOk="0">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2" name="Google Shape;1462;p288"/>
              <p:cNvSpPr/>
              <p:nvPr/>
            </p:nvSpPr>
            <p:spPr>
              <a:xfrm>
                <a:off x="4094739" y="2461992"/>
                <a:ext cx="109965" cy="261860"/>
              </a:xfrm>
              <a:custGeom>
                <a:avLst/>
                <a:gdLst/>
                <a:ahLst/>
                <a:cxnLst/>
                <a:rect l="l" t="t" r="r" b="b"/>
                <a:pathLst>
                  <a:path w="385" h="917" extrusionOk="0">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3" name="Google Shape;1463;p288"/>
              <p:cNvSpPr/>
              <p:nvPr/>
            </p:nvSpPr>
            <p:spPr>
              <a:xfrm>
                <a:off x="4938447" y="2741738"/>
                <a:ext cx="110811" cy="258478"/>
              </a:xfrm>
              <a:custGeom>
                <a:avLst/>
                <a:gdLst/>
                <a:ahLst/>
                <a:cxnLst/>
                <a:rect l="l" t="t" r="r" b="b"/>
                <a:pathLst>
                  <a:path w="388" h="905" extrusionOk="0">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4" name="Google Shape;1464;p288"/>
              <p:cNvSpPr/>
              <p:nvPr/>
            </p:nvSpPr>
            <p:spPr>
              <a:xfrm>
                <a:off x="4094742" y="2747174"/>
                <a:ext cx="113108" cy="259322"/>
              </a:xfrm>
              <a:custGeom>
                <a:avLst/>
                <a:gdLst/>
                <a:ahLst/>
                <a:cxnLst/>
                <a:rect l="l" t="t" r="r" b="b"/>
                <a:pathLst>
                  <a:path w="396" h="908" extrusionOk="0">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5" name="Google Shape;1465;p288"/>
              <p:cNvSpPr/>
              <p:nvPr/>
            </p:nvSpPr>
            <p:spPr>
              <a:xfrm>
                <a:off x="4720940" y="3001909"/>
                <a:ext cx="227785" cy="179328"/>
              </a:xfrm>
              <a:custGeom>
                <a:avLst/>
                <a:gdLst/>
                <a:ahLst/>
                <a:cxnLst/>
                <a:rect l="l" t="t" r="r" b="b"/>
                <a:pathLst>
                  <a:path w="798" h="628" extrusionOk="0">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6" name="Google Shape;1466;p288"/>
              <p:cNvSpPr/>
              <p:nvPr/>
            </p:nvSpPr>
            <p:spPr>
              <a:xfrm>
                <a:off x="4193596" y="3003842"/>
                <a:ext cx="231288" cy="179328"/>
              </a:xfrm>
              <a:custGeom>
                <a:avLst/>
                <a:gdLst/>
                <a:ahLst/>
                <a:cxnLst/>
                <a:rect l="l" t="t" r="r" b="b"/>
                <a:pathLst>
                  <a:path w="810" h="628" extrusionOk="0">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sp>
            <p:nvSpPr>
              <p:cNvPr id="1467" name="Google Shape;1467;p288"/>
              <p:cNvSpPr/>
              <p:nvPr/>
            </p:nvSpPr>
            <p:spPr>
              <a:xfrm>
                <a:off x="4437686" y="3157542"/>
                <a:ext cx="269837" cy="52203"/>
              </a:xfrm>
              <a:custGeom>
                <a:avLst/>
                <a:gdLst/>
                <a:ahLst/>
                <a:cxnLst/>
                <a:rect l="l" t="t" r="r" b="b"/>
                <a:pathLst>
                  <a:path w="945" h="183" extrusionOk="0">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rgbClr val="000000"/>
                  </a:solidFill>
                  <a:latin typeface="Public Sans"/>
                  <a:ea typeface="Public Sans"/>
                  <a:cs typeface="Public Sans"/>
                  <a:sym typeface="Public Sans"/>
                </a:endParaRPr>
              </a:p>
            </p:txBody>
          </p:sp>
        </p:grpSp>
      </p:grpSp>
      <p:sp>
        <p:nvSpPr>
          <p:cNvPr id="1468" name="Google Shape;1468;p288"/>
          <p:cNvSpPr txBox="1">
            <a:spLocks noGrp="1"/>
          </p:cNvSpPr>
          <p:nvPr>
            <p:ph type="body" idx="1"/>
          </p:nvPr>
        </p:nvSpPr>
        <p:spPr>
          <a:xfrm>
            <a:off x="562709"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69" name="Google Shape;1469;p288"/>
          <p:cNvSpPr txBox="1">
            <a:spLocks noGrp="1"/>
          </p:cNvSpPr>
          <p:nvPr>
            <p:ph type="body" idx="2"/>
          </p:nvPr>
        </p:nvSpPr>
        <p:spPr>
          <a:xfrm>
            <a:off x="562709"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0" name="Google Shape;1470;p288"/>
          <p:cNvSpPr txBox="1">
            <a:spLocks noGrp="1"/>
          </p:cNvSpPr>
          <p:nvPr>
            <p:ph type="body" idx="3"/>
          </p:nvPr>
        </p:nvSpPr>
        <p:spPr>
          <a:xfrm>
            <a:off x="562709"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1" name="Google Shape;1471;p288"/>
          <p:cNvSpPr txBox="1">
            <a:spLocks noGrp="1"/>
          </p:cNvSpPr>
          <p:nvPr>
            <p:ph type="body" idx="4"/>
          </p:nvPr>
        </p:nvSpPr>
        <p:spPr>
          <a:xfrm>
            <a:off x="562709"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2" name="Google Shape;1472;p288"/>
          <p:cNvSpPr txBox="1">
            <a:spLocks noGrp="1"/>
          </p:cNvSpPr>
          <p:nvPr>
            <p:ph type="body" idx="5"/>
          </p:nvPr>
        </p:nvSpPr>
        <p:spPr>
          <a:xfrm>
            <a:off x="562709"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3" name="Google Shape;1473;p288"/>
          <p:cNvSpPr txBox="1">
            <a:spLocks noGrp="1"/>
          </p:cNvSpPr>
          <p:nvPr>
            <p:ph type="body" idx="6"/>
          </p:nvPr>
        </p:nvSpPr>
        <p:spPr>
          <a:xfrm>
            <a:off x="6420898"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4" name="Google Shape;1474;p288"/>
          <p:cNvSpPr txBox="1">
            <a:spLocks noGrp="1"/>
          </p:cNvSpPr>
          <p:nvPr>
            <p:ph type="body" idx="7"/>
          </p:nvPr>
        </p:nvSpPr>
        <p:spPr>
          <a:xfrm>
            <a:off x="6420898"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5" name="Google Shape;1475;p288"/>
          <p:cNvSpPr txBox="1">
            <a:spLocks noGrp="1"/>
          </p:cNvSpPr>
          <p:nvPr>
            <p:ph type="body" idx="8"/>
          </p:nvPr>
        </p:nvSpPr>
        <p:spPr>
          <a:xfrm>
            <a:off x="6420898"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6" name="Google Shape;1476;p288"/>
          <p:cNvSpPr txBox="1">
            <a:spLocks noGrp="1"/>
          </p:cNvSpPr>
          <p:nvPr>
            <p:ph type="body" idx="9"/>
          </p:nvPr>
        </p:nvSpPr>
        <p:spPr>
          <a:xfrm>
            <a:off x="6420898"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7" name="Google Shape;1477;p288"/>
          <p:cNvSpPr txBox="1">
            <a:spLocks noGrp="1"/>
          </p:cNvSpPr>
          <p:nvPr>
            <p:ph type="body" idx="13"/>
          </p:nvPr>
        </p:nvSpPr>
        <p:spPr>
          <a:xfrm>
            <a:off x="6420898"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2">
    <p:spTree>
      <p:nvGrpSpPr>
        <p:cNvPr id="1" name="Shape 1478"/>
        <p:cNvGrpSpPr/>
        <p:nvPr/>
      </p:nvGrpSpPr>
      <p:grpSpPr>
        <a:xfrm>
          <a:off x="0" y="0"/>
          <a:ext cx="0" cy="0"/>
          <a:chOff x="0" y="0"/>
          <a:chExt cx="0" cy="0"/>
        </a:xfrm>
      </p:grpSpPr>
      <p:pic>
        <p:nvPicPr>
          <p:cNvPr id="1479" name="Google Shape;1479;p28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80" name="Google Shape;1480;p28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81" name="Google Shape;1481;p28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aption">
  <p:cSld name="1_Caption 40">
    <p:spTree>
      <p:nvGrpSpPr>
        <p:cNvPr id="1" name="Shape 1482"/>
        <p:cNvGrpSpPr/>
        <p:nvPr/>
      </p:nvGrpSpPr>
      <p:grpSpPr>
        <a:xfrm>
          <a:off x="0" y="0"/>
          <a:ext cx="0" cy="0"/>
          <a:chOff x="0" y="0"/>
          <a:chExt cx="0" cy="0"/>
        </a:xfrm>
      </p:grpSpPr>
      <p:sp>
        <p:nvSpPr>
          <p:cNvPr id="1483" name="Google Shape;1483;p290"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484" name="Google Shape;1484;p29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85" name="Google Shape;1485;p290"/>
          <p:cNvGrpSpPr/>
          <p:nvPr/>
        </p:nvGrpSpPr>
        <p:grpSpPr>
          <a:xfrm>
            <a:off x="2263140" y="1653932"/>
            <a:ext cx="4747260" cy="830997"/>
            <a:chOff x="2263140" y="1779657"/>
            <a:chExt cx="4747260" cy="830997"/>
          </a:xfrm>
        </p:grpSpPr>
        <p:cxnSp>
          <p:nvCxnSpPr>
            <p:cNvPr id="1486" name="Google Shape;1486;p290"/>
            <p:cNvCxnSpPr/>
            <p:nvPr/>
          </p:nvCxnSpPr>
          <p:spPr>
            <a:xfrm>
              <a:off x="2263140" y="2042160"/>
              <a:ext cx="4747260" cy="0"/>
            </a:xfrm>
            <a:prstGeom prst="straightConnector1">
              <a:avLst/>
            </a:prstGeom>
            <a:noFill/>
            <a:ln w="19050" cap="flat" cmpd="sng">
              <a:solidFill>
                <a:schemeClr val="lt2"/>
              </a:solidFill>
              <a:prstDash val="solid"/>
              <a:round/>
              <a:headEnd type="none" w="sm" len="sm"/>
              <a:tailEnd type="none" w="sm" len="sm"/>
            </a:ln>
          </p:spPr>
        </p:cxnSp>
        <p:sp>
          <p:nvSpPr>
            <p:cNvPr id="1487" name="Google Shape;1487;p290"/>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lt2"/>
                  </a:solidFill>
                  <a:latin typeface="Public Sans"/>
                  <a:ea typeface="Public Sans"/>
                  <a:cs typeface="Public Sans"/>
                  <a:sym typeface="Public Sans"/>
                </a:rPr>
                <a:t>“</a:t>
              </a:r>
              <a:endParaRPr sz="4800" b="0" i="0" u="none" strike="noStrike" cap="none">
                <a:solidFill>
                  <a:schemeClr val="lt2"/>
                </a:solidFill>
                <a:latin typeface="Public Sans"/>
                <a:ea typeface="Public Sans"/>
                <a:cs typeface="Public Sans"/>
                <a:sym typeface="Public Sans"/>
              </a:endParaRPr>
            </a:p>
          </p:txBody>
        </p:sp>
      </p:grpSp>
      <p:sp>
        <p:nvSpPr>
          <p:cNvPr id="1488" name="Google Shape;1488;p290"/>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aption">
  <p:cSld name="1_Caption 41">
    <p:spTree>
      <p:nvGrpSpPr>
        <p:cNvPr id="1" name="Shape 1489"/>
        <p:cNvGrpSpPr/>
        <p:nvPr/>
      </p:nvGrpSpPr>
      <p:grpSpPr>
        <a:xfrm>
          <a:off x="0" y="0"/>
          <a:ext cx="0" cy="0"/>
          <a:chOff x="0" y="0"/>
          <a:chExt cx="0" cy="0"/>
        </a:xfrm>
      </p:grpSpPr>
      <p:sp>
        <p:nvSpPr>
          <p:cNvPr id="1490" name="Google Shape;1490;p291"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491" name="Google Shape;1491;p29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92" name="Google Shape;1492;p291"/>
          <p:cNvGrpSpPr/>
          <p:nvPr/>
        </p:nvGrpSpPr>
        <p:grpSpPr>
          <a:xfrm>
            <a:off x="2263140" y="1653932"/>
            <a:ext cx="4747260" cy="830997"/>
            <a:chOff x="2263140" y="1779657"/>
            <a:chExt cx="4747260" cy="830997"/>
          </a:xfrm>
        </p:grpSpPr>
        <p:cxnSp>
          <p:nvCxnSpPr>
            <p:cNvPr id="1493" name="Google Shape;1493;p291"/>
            <p:cNvCxnSpPr/>
            <p:nvPr/>
          </p:nvCxnSpPr>
          <p:spPr>
            <a:xfrm>
              <a:off x="2263140" y="2042160"/>
              <a:ext cx="4747260" cy="0"/>
            </a:xfrm>
            <a:prstGeom prst="straightConnector1">
              <a:avLst/>
            </a:prstGeom>
            <a:noFill/>
            <a:ln w="19050" cap="flat" cmpd="sng">
              <a:solidFill>
                <a:srgbClr val="50AFE6"/>
              </a:solidFill>
              <a:prstDash val="solid"/>
              <a:round/>
              <a:headEnd type="none" w="sm" len="sm"/>
              <a:tailEnd type="none" w="sm" len="sm"/>
            </a:ln>
          </p:spPr>
        </p:cxnSp>
        <p:sp>
          <p:nvSpPr>
            <p:cNvPr id="1494" name="Google Shape;1494;p291"/>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rgbClr val="50AFE6"/>
                  </a:solidFill>
                  <a:latin typeface="Public Sans"/>
                  <a:ea typeface="Public Sans"/>
                  <a:cs typeface="Public Sans"/>
                  <a:sym typeface="Public Sans"/>
                </a:rPr>
                <a:t>“</a:t>
              </a:r>
              <a:endParaRPr sz="4800" b="0" i="0" u="none" strike="noStrike" cap="none">
                <a:solidFill>
                  <a:srgbClr val="50AFE6"/>
                </a:solidFill>
                <a:latin typeface="Public Sans"/>
                <a:ea typeface="Public Sans"/>
                <a:cs typeface="Public Sans"/>
                <a:sym typeface="Public Sans"/>
              </a:endParaRPr>
            </a:p>
          </p:txBody>
        </p:sp>
      </p:grpSp>
      <p:sp>
        <p:nvSpPr>
          <p:cNvPr id="1495" name="Google Shape;1495;p291"/>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_Title and Content">
  <p:cSld name="Objectives">
    <p:spTree>
      <p:nvGrpSpPr>
        <p:cNvPr id="1" name="Shape 75"/>
        <p:cNvGrpSpPr/>
        <p:nvPr/>
      </p:nvGrpSpPr>
      <p:grpSpPr>
        <a:xfrm>
          <a:off x="0" y="0"/>
          <a:ext cx="0" cy="0"/>
          <a:chOff x="0" y="0"/>
          <a:chExt cx="0" cy="0"/>
        </a:xfrm>
      </p:grpSpPr>
      <p:pic>
        <p:nvPicPr>
          <p:cNvPr id="76" name="Google Shape;76;p219"/>
          <p:cNvPicPr preferRelativeResize="0"/>
          <p:nvPr/>
        </p:nvPicPr>
        <p:blipFill rotWithShape="1">
          <a:blip r:embed="rId2">
            <a:alphaModFix amt="95000"/>
          </a:blip>
          <a:srcRect l="39364" r="3593"/>
          <a:stretch/>
        </p:blipFill>
        <p:spPr>
          <a:xfrm>
            <a:off x="4743084" y="0"/>
            <a:ext cx="4400917" cy="5143495"/>
          </a:xfrm>
          <a:prstGeom prst="rect">
            <a:avLst/>
          </a:prstGeom>
          <a:noFill/>
          <a:ln>
            <a:noFill/>
          </a:ln>
        </p:spPr>
      </p:pic>
      <p:pic>
        <p:nvPicPr>
          <p:cNvPr id="77" name="Google Shape;77;p219"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78" name="Google Shape;78;p219"/>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9" name="Google Shape;79;p219"/>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0" name="Google Shape;80;p21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1" name="Google Shape;81;p21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Caption">
  <p:cSld name="1_Caption 42">
    <p:spTree>
      <p:nvGrpSpPr>
        <p:cNvPr id="1" name="Shape 1496"/>
        <p:cNvGrpSpPr/>
        <p:nvPr/>
      </p:nvGrpSpPr>
      <p:grpSpPr>
        <a:xfrm>
          <a:off x="0" y="0"/>
          <a:ext cx="0" cy="0"/>
          <a:chOff x="0" y="0"/>
          <a:chExt cx="0" cy="0"/>
        </a:xfrm>
      </p:grpSpPr>
      <p:sp>
        <p:nvSpPr>
          <p:cNvPr id="1497" name="Google Shape;1497;p292"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498" name="Google Shape;1498;p29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99" name="Google Shape;1499;p292"/>
          <p:cNvGrpSpPr/>
          <p:nvPr/>
        </p:nvGrpSpPr>
        <p:grpSpPr>
          <a:xfrm>
            <a:off x="2263140" y="1653932"/>
            <a:ext cx="4747260" cy="830997"/>
            <a:chOff x="2263140" y="1779657"/>
            <a:chExt cx="4747260" cy="830997"/>
          </a:xfrm>
        </p:grpSpPr>
        <p:cxnSp>
          <p:nvCxnSpPr>
            <p:cNvPr id="1500" name="Google Shape;1500;p292"/>
            <p:cNvCxnSpPr/>
            <p:nvPr/>
          </p:nvCxnSpPr>
          <p:spPr>
            <a:xfrm>
              <a:off x="2263140" y="2042160"/>
              <a:ext cx="4747260" cy="0"/>
            </a:xfrm>
            <a:prstGeom prst="straightConnector1">
              <a:avLst/>
            </a:prstGeom>
            <a:noFill/>
            <a:ln w="19050" cap="flat" cmpd="sng">
              <a:solidFill>
                <a:schemeClr val="accent2"/>
              </a:solidFill>
              <a:prstDash val="solid"/>
              <a:round/>
              <a:headEnd type="none" w="sm" len="sm"/>
              <a:tailEnd type="none" w="sm" len="sm"/>
            </a:ln>
          </p:spPr>
        </p:cxnSp>
        <p:sp>
          <p:nvSpPr>
            <p:cNvPr id="1501" name="Google Shape;1501;p292"/>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1" i="1" u="none" strike="noStrike" cap="none">
                  <a:solidFill>
                    <a:schemeClr val="accent2"/>
                  </a:solidFill>
                  <a:latin typeface="Public Sans"/>
                  <a:ea typeface="Public Sans"/>
                  <a:cs typeface="Public Sans"/>
                  <a:sym typeface="Public Sans"/>
                </a:rPr>
                <a:t>“</a:t>
              </a:r>
              <a:endParaRPr sz="4800" b="0" i="0" u="none" strike="noStrike" cap="none">
                <a:solidFill>
                  <a:schemeClr val="accent2"/>
                </a:solidFill>
                <a:latin typeface="Public Sans"/>
                <a:ea typeface="Public Sans"/>
                <a:cs typeface="Public Sans"/>
                <a:sym typeface="Public Sans"/>
              </a:endParaRPr>
            </a:p>
          </p:txBody>
        </p:sp>
      </p:grpSp>
      <p:sp>
        <p:nvSpPr>
          <p:cNvPr id="1502" name="Google Shape;1502;p292"/>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accent3"/>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Caption">
  <p:cSld name="1_Caption 43">
    <p:spTree>
      <p:nvGrpSpPr>
        <p:cNvPr id="1" name="Shape 1503"/>
        <p:cNvGrpSpPr/>
        <p:nvPr/>
      </p:nvGrpSpPr>
      <p:grpSpPr>
        <a:xfrm>
          <a:off x="0" y="0"/>
          <a:ext cx="0" cy="0"/>
          <a:chOff x="0" y="0"/>
          <a:chExt cx="0" cy="0"/>
        </a:xfrm>
      </p:grpSpPr>
      <p:sp>
        <p:nvSpPr>
          <p:cNvPr id="1504" name="Google Shape;1504;p293"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505" name="Google Shape;1505;p29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506" name="Google Shape;1506;p293"/>
          <p:cNvGrpSpPr/>
          <p:nvPr/>
        </p:nvGrpSpPr>
        <p:grpSpPr>
          <a:xfrm>
            <a:off x="1403060" y="1183590"/>
            <a:ext cx="6337881" cy="1569620"/>
            <a:chOff x="1492092" y="1002130"/>
            <a:chExt cx="6337881" cy="1569620"/>
          </a:xfrm>
        </p:grpSpPr>
        <p:cxnSp>
          <p:nvCxnSpPr>
            <p:cNvPr id="1507" name="Google Shape;1507;p293"/>
            <p:cNvCxnSpPr/>
            <p:nvPr/>
          </p:nvCxnSpPr>
          <p:spPr>
            <a:xfrm>
              <a:off x="1492092" y="1449493"/>
              <a:ext cx="6337881" cy="0"/>
            </a:xfrm>
            <a:prstGeom prst="straightConnector1">
              <a:avLst/>
            </a:prstGeom>
            <a:noFill/>
            <a:ln w="12700" cap="flat" cmpd="sng">
              <a:solidFill>
                <a:srgbClr val="D8D8D8"/>
              </a:solidFill>
              <a:prstDash val="solid"/>
              <a:round/>
              <a:headEnd type="none" w="sm" len="sm"/>
              <a:tailEnd type="none" w="sm" len="sm"/>
            </a:ln>
          </p:spPr>
        </p:cxnSp>
        <p:sp>
          <p:nvSpPr>
            <p:cNvPr id="1508" name="Google Shape;1508;p293"/>
            <p:cNvSpPr txBox="1"/>
            <p:nvPr/>
          </p:nvSpPr>
          <p:spPr>
            <a:xfrm>
              <a:off x="4302597" y="1002130"/>
              <a:ext cx="716871" cy="156962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9600" b="0" i="0" u="none" strike="noStrike" cap="none">
                  <a:solidFill>
                    <a:schemeClr val="accent4"/>
                  </a:solidFill>
                  <a:latin typeface="Public Sans"/>
                  <a:ea typeface="Public Sans"/>
                  <a:cs typeface="Public Sans"/>
                  <a:sym typeface="Public Sans"/>
                </a:rPr>
                <a:t>“</a:t>
              </a:r>
              <a:endParaRPr sz="9600" b="0" i="0" u="none" strike="noStrike" cap="none">
                <a:solidFill>
                  <a:schemeClr val="accent4"/>
                </a:solidFill>
                <a:latin typeface="Public Sans"/>
                <a:ea typeface="Public Sans"/>
                <a:cs typeface="Public Sans"/>
                <a:sym typeface="Public Sans"/>
              </a:endParaRPr>
            </a:p>
          </p:txBody>
        </p:sp>
      </p:grpSp>
      <p:grpSp>
        <p:nvGrpSpPr>
          <p:cNvPr id="1509" name="Google Shape;1509;p293"/>
          <p:cNvGrpSpPr/>
          <p:nvPr/>
        </p:nvGrpSpPr>
        <p:grpSpPr>
          <a:xfrm>
            <a:off x="1492092" y="3662045"/>
            <a:ext cx="6159817" cy="71120"/>
            <a:chOff x="2145983" y="2931954"/>
            <a:chExt cx="6159817" cy="71120"/>
          </a:xfrm>
        </p:grpSpPr>
        <p:sp>
          <p:nvSpPr>
            <p:cNvPr id="1510" name="Google Shape;1510;p293"/>
            <p:cNvSpPr/>
            <p:nvPr/>
          </p:nvSpPr>
          <p:spPr>
            <a:xfrm>
              <a:off x="2145983" y="2931954"/>
              <a:ext cx="6159817" cy="71120"/>
            </a:xfrm>
            <a:prstGeom prst="roundRect">
              <a:avLst>
                <a:gd name="adj" fmla="val 50000"/>
              </a:avLst>
            </a:prstGeom>
            <a:solidFill>
              <a:schemeClr val="lt2"/>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11" name="Google Shape;1511;p293"/>
            <p:cNvSpPr/>
            <p:nvPr/>
          </p:nvSpPr>
          <p:spPr>
            <a:xfrm>
              <a:off x="3869954" y="2931954"/>
              <a:ext cx="2711874" cy="71120"/>
            </a:xfrm>
            <a:prstGeom prst="roundRect">
              <a:avLst>
                <a:gd name="adj" fmla="val 50000"/>
              </a:avLst>
            </a:prstGeom>
            <a:solidFill>
              <a:srgbClr val="50AFE6"/>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12" name="Google Shape;1512;p293"/>
          <p:cNvSpPr txBox="1">
            <a:spLocks noGrp="1"/>
          </p:cNvSpPr>
          <p:nvPr>
            <p:ph type="body" idx="1"/>
          </p:nvPr>
        </p:nvSpPr>
        <p:spPr>
          <a:xfrm>
            <a:off x="571500" y="2030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Caption">
  <p:cSld name="1_Caption 44">
    <p:spTree>
      <p:nvGrpSpPr>
        <p:cNvPr id="1" name="Shape 1513"/>
        <p:cNvGrpSpPr/>
        <p:nvPr/>
      </p:nvGrpSpPr>
      <p:grpSpPr>
        <a:xfrm>
          <a:off x="0" y="0"/>
          <a:ext cx="0" cy="0"/>
          <a:chOff x="0" y="0"/>
          <a:chExt cx="0" cy="0"/>
        </a:xfrm>
      </p:grpSpPr>
      <p:grpSp>
        <p:nvGrpSpPr>
          <p:cNvPr id="1514" name="Google Shape;1514;p294"/>
          <p:cNvGrpSpPr/>
          <p:nvPr/>
        </p:nvGrpSpPr>
        <p:grpSpPr>
          <a:xfrm>
            <a:off x="444" y="0"/>
            <a:ext cx="9143556" cy="5143500"/>
            <a:chOff x="444" y="317809"/>
            <a:chExt cx="9143556" cy="5143500"/>
          </a:xfrm>
        </p:grpSpPr>
        <p:pic>
          <p:nvPicPr>
            <p:cNvPr id="1515" name="Google Shape;1515;p294"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16" name="Google Shape;1516;p294"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17" name="Google Shape;1517;p294"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18" name="Google Shape;1518;p294"/>
          <p:cNvGrpSpPr/>
          <p:nvPr/>
        </p:nvGrpSpPr>
        <p:grpSpPr>
          <a:xfrm>
            <a:off x="904073" y="1547578"/>
            <a:ext cx="7494347" cy="2133815"/>
            <a:chOff x="822793" y="1506938"/>
            <a:chExt cx="7494347" cy="2133815"/>
          </a:xfrm>
        </p:grpSpPr>
        <p:sp>
          <p:nvSpPr>
            <p:cNvPr id="1519" name="Google Shape;1519;p294"/>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20" name="Google Shape;1520;p294"/>
            <p:cNvGrpSpPr/>
            <p:nvPr/>
          </p:nvGrpSpPr>
          <p:grpSpPr>
            <a:xfrm>
              <a:off x="822793" y="1506938"/>
              <a:ext cx="7391734" cy="1999241"/>
              <a:chOff x="1565910" y="1469735"/>
              <a:chExt cx="6079542" cy="2048377"/>
            </a:xfrm>
          </p:grpSpPr>
          <p:sp>
            <p:nvSpPr>
              <p:cNvPr id="1521" name="Google Shape;1521;p294"/>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22" name="Google Shape;1522;p294"/>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23" name="Google Shape;1523;p294"/>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Caption">
  <p:cSld name="1_Caption 45">
    <p:spTree>
      <p:nvGrpSpPr>
        <p:cNvPr id="1" name="Shape 1524"/>
        <p:cNvGrpSpPr/>
        <p:nvPr/>
      </p:nvGrpSpPr>
      <p:grpSpPr>
        <a:xfrm>
          <a:off x="0" y="0"/>
          <a:ext cx="0" cy="0"/>
          <a:chOff x="0" y="0"/>
          <a:chExt cx="0" cy="0"/>
        </a:xfrm>
      </p:grpSpPr>
      <p:grpSp>
        <p:nvGrpSpPr>
          <p:cNvPr id="1525" name="Google Shape;1525;p295"/>
          <p:cNvGrpSpPr/>
          <p:nvPr/>
        </p:nvGrpSpPr>
        <p:grpSpPr>
          <a:xfrm>
            <a:off x="444" y="0"/>
            <a:ext cx="9143556" cy="5143500"/>
            <a:chOff x="444" y="317809"/>
            <a:chExt cx="9143556" cy="5143500"/>
          </a:xfrm>
        </p:grpSpPr>
        <p:pic>
          <p:nvPicPr>
            <p:cNvPr id="1526" name="Google Shape;1526;p295"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27" name="Google Shape;1527;p295"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28" name="Google Shape;1528;p295"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29" name="Google Shape;1529;p295"/>
          <p:cNvGrpSpPr/>
          <p:nvPr/>
        </p:nvGrpSpPr>
        <p:grpSpPr>
          <a:xfrm>
            <a:off x="904073" y="1547578"/>
            <a:ext cx="7494347" cy="2133815"/>
            <a:chOff x="822793" y="1506938"/>
            <a:chExt cx="7494347" cy="2133815"/>
          </a:xfrm>
        </p:grpSpPr>
        <p:sp>
          <p:nvSpPr>
            <p:cNvPr id="1530" name="Google Shape;1530;p295"/>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A99ED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31" name="Google Shape;1531;p295"/>
            <p:cNvGrpSpPr/>
            <p:nvPr/>
          </p:nvGrpSpPr>
          <p:grpSpPr>
            <a:xfrm>
              <a:off x="822793" y="1506938"/>
              <a:ext cx="7391734" cy="1999241"/>
              <a:chOff x="1565910" y="1469735"/>
              <a:chExt cx="6079542" cy="2048377"/>
            </a:xfrm>
          </p:grpSpPr>
          <p:sp>
            <p:nvSpPr>
              <p:cNvPr id="1532" name="Google Shape;1532;p295"/>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33" name="Google Shape;1533;p295"/>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34" name="Google Shape;1534;p295"/>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Caption">
  <p:cSld name="1_Caption 46">
    <p:spTree>
      <p:nvGrpSpPr>
        <p:cNvPr id="1" name="Shape 1535"/>
        <p:cNvGrpSpPr/>
        <p:nvPr/>
      </p:nvGrpSpPr>
      <p:grpSpPr>
        <a:xfrm>
          <a:off x="0" y="0"/>
          <a:ext cx="0" cy="0"/>
          <a:chOff x="0" y="0"/>
          <a:chExt cx="0" cy="0"/>
        </a:xfrm>
      </p:grpSpPr>
      <p:grpSp>
        <p:nvGrpSpPr>
          <p:cNvPr id="1536" name="Google Shape;1536;p296"/>
          <p:cNvGrpSpPr/>
          <p:nvPr/>
        </p:nvGrpSpPr>
        <p:grpSpPr>
          <a:xfrm>
            <a:off x="444" y="0"/>
            <a:ext cx="9143556" cy="5143500"/>
            <a:chOff x="444" y="317809"/>
            <a:chExt cx="9143556" cy="5143500"/>
          </a:xfrm>
        </p:grpSpPr>
        <p:pic>
          <p:nvPicPr>
            <p:cNvPr id="1537" name="Google Shape;1537;p296"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38" name="Google Shape;1538;p296"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39" name="Google Shape;1539;p29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40" name="Google Shape;1540;p296"/>
          <p:cNvGrpSpPr/>
          <p:nvPr/>
        </p:nvGrpSpPr>
        <p:grpSpPr>
          <a:xfrm>
            <a:off x="904073" y="1547578"/>
            <a:ext cx="7494347" cy="2133815"/>
            <a:chOff x="822793" y="1506938"/>
            <a:chExt cx="7494347" cy="2133815"/>
          </a:xfrm>
        </p:grpSpPr>
        <p:sp>
          <p:nvSpPr>
            <p:cNvPr id="1541" name="Google Shape;1541;p296"/>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42" name="Google Shape;1542;p296"/>
            <p:cNvGrpSpPr/>
            <p:nvPr/>
          </p:nvGrpSpPr>
          <p:grpSpPr>
            <a:xfrm>
              <a:off x="822793" y="1506938"/>
              <a:ext cx="7391734" cy="1999241"/>
              <a:chOff x="1565910" y="1469735"/>
              <a:chExt cx="6079542" cy="2048377"/>
            </a:xfrm>
          </p:grpSpPr>
          <p:sp>
            <p:nvSpPr>
              <p:cNvPr id="1543" name="Google Shape;1543;p296"/>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44" name="Google Shape;1544;p296"/>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sp>
        <p:nvSpPr>
          <p:cNvPr id="1545" name="Google Shape;1545;p296"/>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Caption">
  <p:cSld name="1_Caption 47">
    <p:spTree>
      <p:nvGrpSpPr>
        <p:cNvPr id="1" name="Shape 1546"/>
        <p:cNvGrpSpPr/>
        <p:nvPr/>
      </p:nvGrpSpPr>
      <p:grpSpPr>
        <a:xfrm>
          <a:off x="0" y="0"/>
          <a:ext cx="0" cy="0"/>
          <a:chOff x="0" y="0"/>
          <a:chExt cx="0" cy="0"/>
        </a:xfrm>
      </p:grpSpPr>
      <p:grpSp>
        <p:nvGrpSpPr>
          <p:cNvPr id="1547" name="Google Shape;1547;p297"/>
          <p:cNvGrpSpPr/>
          <p:nvPr/>
        </p:nvGrpSpPr>
        <p:grpSpPr>
          <a:xfrm>
            <a:off x="444" y="0"/>
            <a:ext cx="9143556" cy="5143500"/>
            <a:chOff x="444" y="317809"/>
            <a:chExt cx="9143556" cy="5143500"/>
          </a:xfrm>
        </p:grpSpPr>
        <p:pic>
          <p:nvPicPr>
            <p:cNvPr id="1548" name="Google Shape;1548;p297"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49" name="Google Shape;1549;p297"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50" name="Google Shape;1550;p29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51" name="Google Shape;1551;p297"/>
          <p:cNvSpPr/>
          <p:nvPr/>
        </p:nvSpPr>
        <p:spPr>
          <a:xfrm>
            <a:off x="1893911" y="1825943"/>
            <a:ext cx="5027524" cy="1212468"/>
          </a:xfrm>
          <a:prstGeom prst="roundRect">
            <a:avLst>
              <a:gd name="adj" fmla="val 16667"/>
            </a:avLst>
          </a:prstGeom>
          <a:noFill/>
          <a:ln w="254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2" name="Google Shape;1552;p297"/>
          <p:cNvSpPr/>
          <p:nvPr/>
        </p:nvSpPr>
        <p:spPr>
          <a:xfrm>
            <a:off x="2222565" y="2127950"/>
            <a:ext cx="5027524" cy="1212468"/>
          </a:xfrm>
          <a:prstGeom prst="roundRect">
            <a:avLst>
              <a:gd name="adj" fmla="val 16667"/>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3" name="Google Shape;1553;p297"/>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54" name="Google Shape;1554;p297"/>
          <p:cNvGrpSpPr/>
          <p:nvPr/>
        </p:nvGrpSpPr>
        <p:grpSpPr>
          <a:xfrm>
            <a:off x="1985011" y="1602036"/>
            <a:ext cx="502919" cy="45719"/>
            <a:chOff x="1985011" y="1602036"/>
            <a:chExt cx="502919" cy="45719"/>
          </a:xfrm>
        </p:grpSpPr>
        <p:sp>
          <p:nvSpPr>
            <p:cNvPr id="1555" name="Google Shape;1555;p297"/>
            <p:cNvSpPr/>
            <p:nvPr/>
          </p:nvSpPr>
          <p:spPr>
            <a:xfrm>
              <a:off x="19850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6" name="Google Shape;1556;p297"/>
            <p:cNvSpPr/>
            <p:nvPr/>
          </p:nvSpPr>
          <p:spPr>
            <a:xfrm>
              <a:off x="21374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7" name="Google Shape;1557;p297"/>
            <p:cNvSpPr/>
            <p:nvPr/>
          </p:nvSpPr>
          <p:spPr>
            <a:xfrm>
              <a:off x="22898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58" name="Google Shape;1558;p297"/>
            <p:cNvSpPr/>
            <p:nvPr/>
          </p:nvSpPr>
          <p:spPr>
            <a:xfrm>
              <a:off x="24422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59" name="Google Shape;1559;p297"/>
          <p:cNvGrpSpPr/>
          <p:nvPr/>
        </p:nvGrpSpPr>
        <p:grpSpPr>
          <a:xfrm>
            <a:off x="6656071" y="3518606"/>
            <a:ext cx="502919" cy="45719"/>
            <a:chOff x="6656071" y="3518606"/>
            <a:chExt cx="502919" cy="45719"/>
          </a:xfrm>
        </p:grpSpPr>
        <p:sp>
          <p:nvSpPr>
            <p:cNvPr id="1560" name="Google Shape;1560;p297"/>
            <p:cNvSpPr/>
            <p:nvPr/>
          </p:nvSpPr>
          <p:spPr>
            <a:xfrm>
              <a:off x="66560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1" name="Google Shape;1561;p297"/>
            <p:cNvSpPr/>
            <p:nvPr/>
          </p:nvSpPr>
          <p:spPr>
            <a:xfrm>
              <a:off x="68084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2" name="Google Shape;1562;p297"/>
            <p:cNvSpPr/>
            <p:nvPr/>
          </p:nvSpPr>
          <p:spPr>
            <a:xfrm>
              <a:off x="69608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63" name="Google Shape;1563;p297"/>
            <p:cNvSpPr/>
            <p:nvPr/>
          </p:nvSpPr>
          <p:spPr>
            <a:xfrm>
              <a:off x="71132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64" name="Google Shape;1564;p297"/>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Caption">
  <p:cSld name="1_Caption 48">
    <p:spTree>
      <p:nvGrpSpPr>
        <p:cNvPr id="1" name="Shape 1565"/>
        <p:cNvGrpSpPr/>
        <p:nvPr/>
      </p:nvGrpSpPr>
      <p:grpSpPr>
        <a:xfrm>
          <a:off x="0" y="0"/>
          <a:ext cx="0" cy="0"/>
          <a:chOff x="0" y="0"/>
          <a:chExt cx="0" cy="0"/>
        </a:xfrm>
      </p:grpSpPr>
      <p:grpSp>
        <p:nvGrpSpPr>
          <p:cNvPr id="1566" name="Google Shape;1566;p298"/>
          <p:cNvGrpSpPr/>
          <p:nvPr/>
        </p:nvGrpSpPr>
        <p:grpSpPr>
          <a:xfrm>
            <a:off x="444" y="0"/>
            <a:ext cx="9143556" cy="5143500"/>
            <a:chOff x="444" y="317809"/>
            <a:chExt cx="9143556" cy="5143500"/>
          </a:xfrm>
        </p:grpSpPr>
        <p:pic>
          <p:nvPicPr>
            <p:cNvPr id="1567" name="Google Shape;1567;p298"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68" name="Google Shape;1568;p298"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69" name="Google Shape;1569;p29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70" name="Google Shape;1570;p298"/>
          <p:cNvSpPr/>
          <p:nvPr/>
        </p:nvSpPr>
        <p:spPr>
          <a:xfrm>
            <a:off x="1893911" y="1825943"/>
            <a:ext cx="5027524" cy="1212468"/>
          </a:xfrm>
          <a:prstGeom prst="roundRect">
            <a:avLst>
              <a:gd name="adj" fmla="val 16667"/>
            </a:avLst>
          </a:prstGeom>
          <a:noFill/>
          <a:ln w="25400" cap="flat" cmpd="sng">
            <a:solidFill>
              <a:srgbClr val="7F6EB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1" name="Google Shape;1571;p298"/>
          <p:cNvSpPr/>
          <p:nvPr/>
        </p:nvSpPr>
        <p:spPr>
          <a:xfrm>
            <a:off x="2222565" y="2127950"/>
            <a:ext cx="5027524" cy="1212468"/>
          </a:xfrm>
          <a:prstGeom prst="roundRect">
            <a:avLst>
              <a:gd name="adj" fmla="val 16667"/>
            </a:avLst>
          </a:prstGeom>
          <a:noFill/>
          <a:ln w="25400" cap="flat" cmpd="sng">
            <a:solidFill>
              <a:srgbClr val="50AFE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2" name="Google Shape;1572;p298"/>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73" name="Google Shape;1573;p298"/>
          <p:cNvGrpSpPr/>
          <p:nvPr/>
        </p:nvGrpSpPr>
        <p:grpSpPr>
          <a:xfrm>
            <a:off x="1985011" y="1602036"/>
            <a:ext cx="502919" cy="45719"/>
            <a:chOff x="1985011" y="1602036"/>
            <a:chExt cx="502919" cy="45719"/>
          </a:xfrm>
        </p:grpSpPr>
        <p:sp>
          <p:nvSpPr>
            <p:cNvPr id="1574" name="Google Shape;1574;p298"/>
            <p:cNvSpPr/>
            <p:nvPr/>
          </p:nvSpPr>
          <p:spPr>
            <a:xfrm>
              <a:off x="19850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5" name="Google Shape;1575;p298"/>
            <p:cNvSpPr/>
            <p:nvPr/>
          </p:nvSpPr>
          <p:spPr>
            <a:xfrm>
              <a:off x="21374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6" name="Google Shape;1576;p298"/>
            <p:cNvSpPr/>
            <p:nvPr/>
          </p:nvSpPr>
          <p:spPr>
            <a:xfrm>
              <a:off x="22898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77" name="Google Shape;1577;p298"/>
            <p:cNvSpPr/>
            <p:nvPr/>
          </p:nvSpPr>
          <p:spPr>
            <a:xfrm>
              <a:off x="24422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78" name="Google Shape;1578;p298"/>
          <p:cNvGrpSpPr/>
          <p:nvPr/>
        </p:nvGrpSpPr>
        <p:grpSpPr>
          <a:xfrm>
            <a:off x="6656071" y="3518606"/>
            <a:ext cx="502919" cy="45719"/>
            <a:chOff x="6656071" y="3518606"/>
            <a:chExt cx="502919" cy="45719"/>
          </a:xfrm>
        </p:grpSpPr>
        <p:sp>
          <p:nvSpPr>
            <p:cNvPr id="1579" name="Google Shape;1579;p298"/>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0" name="Google Shape;1580;p298"/>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1" name="Google Shape;1581;p298"/>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82" name="Google Shape;1582;p298"/>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583" name="Google Shape;1583;p298"/>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Caption">
  <p:cSld name="1_Caption 49">
    <p:spTree>
      <p:nvGrpSpPr>
        <p:cNvPr id="1" name="Shape 1584"/>
        <p:cNvGrpSpPr/>
        <p:nvPr/>
      </p:nvGrpSpPr>
      <p:grpSpPr>
        <a:xfrm>
          <a:off x="0" y="0"/>
          <a:ext cx="0" cy="0"/>
          <a:chOff x="0" y="0"/>
          <a:chExt cx="0" cy="0"/>
        </a:xfrm>
      </p:grpSpPr>
      <p:grpSp>
        <p:nvGrpSpPr>
          <p:cNvPr id="1585" name="Google Shape;1585;p299"/>
          <p:cNvGrpSpPr/>
          <p:nvPr/>
        </p:nvGrpSpPr>
        <p:grpSpPr>
          <a:xfrm>
            <a:off x="444" y="0"/>
            <a:ext cx="9143556" cy="5143500"/>
            <a:chOff x="444" y="317809"/>
            <a:chExt cx="9143556" cy="5143500"/>
          </a:xfrm>
        </p:grpSpPr>
        <p:pic>
          <p:nvPicPr>
            <p:cNvPr id="1586" name="Google Shape;1586;p299"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87" name="Google Shape;1587;p299"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88" name="Google Shape;1588;p29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89" name="Google Shape;1589;p299"/>
          <p:cNvSpPr/>
          <p:nvPr/>
        </p:nvSpPr>
        <p:spPr>
          <a:xfrm>
            <a:off x="1893911" y="1825943"/>
            <a:ext cx="5027524" cy="1212468"/>
          </a:xfrm>
          <a:prstGeom prst="roundRect">
            <a:avLst>
              <a:gd name="adj" fmla="val 16667"/>
            </a:avLst>
          </a:prstGeom>
          <a:noFill/>
          <a:ln w="25400" cap="flat" cmpd="sng">
            <a:solidFill>
              <a:srgbClr val="D0607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0" name="Google Shape;1590;p299"/>
          <p:cNvSpPr/>
          <p:nvPr/>
        </p:nvSpPr>
        <p:spPr>
          <a:xfrm>
            <a:off x="2222565" y="2127950"/>
            <a:ext cx="5027524" cy="1212468"/>
          </a:xfrm>
          <a:prstGeom prst="roundRect">
            <a:avLst>
              <a:gd name="adj" fmla="val 16667"/>
            </a:avLst>
          </a:prstGeom>
          <a:noFill/>
          <a:ln w="25400" cap="flat" cmpd="sng">
            <a:solidFill>
              <a:srgbClr val="8AC8E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1" name="Google Shape;1591;p299"/>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nvGrpSpPr>
          <p:cNvPr id="1592" name="Google Shape;1592;p299"/>
          <p:cNvGrpSpPr/>
          <p:nvPr/>
        </p:nvGrpSpPr>
        <p:grpSpPr>
          <a:xfrm>
            <a:off x="1985011" y="1602036"/>
            <a:ext cx="502919" cy="45719"/>
            <a:chOff x="1985011" y="1602036"/>
            <a:chExt cx="502919" cy="45719"/>
          </a:xfrm>
        </p:grpSpPr>
        <p:sp>
          <p:nvSpPr>
            <p:cNvPr id="1593" name="Google Shape;1593;p299"/>
            <p:cNvSpPr/>
            <p:nvPr/>
          </p:nvSpPr>
          <p:spPr>
            <a:xfrm>
              <a:off x="19850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4" name="Google Shape;1594;p299"/>
            <p:cNvSpPr/>
            <p:nvPr/>
          </p:nvSpPr>
          <p:spPr>
            <a:xfrm>
              <a:off x="21374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5" name="Google Shape;1595;p299"/>
            <p:cNvSpPr/>
            <p:nvPr/>
          </p:nvSpPr>
          <p:spPr>
            <a:xfrm>
              <a:off x="22898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6" name="Google Shape;1596;p299"/>
            <p:cNvSpPr/>
            <p:nvPr/>
          </p:nvSpPr>
          <p:spPr>
            <a:xfrm>
              <a:off x="24422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grpSp>
        <p:nvGrpSpPr>
          <p:cNvPr id="1597" name="Google Shape;1597;p299"/>
          <p:cNvGrpSpPr/>
          <p:nvPr/>
        </p:nvGrpSpPr>
        <p:grpSpPr>
          <a:xfrm>
            <a:off x="6656071" y="3518606"/>
            <a:ext cx="502919" cy="45719"/>
            <a:chOff x="6656071" y="3518606"/>
            <a:chExt cx="502919" cy="45719"/>
          </a:xfrm>
        </p:grpSpPr>
        <p:sp>
          <p:nvSpPr>
            <p:cNvPr id="1598" name="Google Shape;1598;p299"/>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599" name="Google Shape;1599;p299"/>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00" name="Google Shape;1600;p299"/>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sp>
          <p:nvSpPr>
            <p:cNvPr id="1601" name="Google Shape;1601;p299"/>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grpSp>
      <p:sp>
        <p:nvSpPr>
          <p:cNvPr id="1602" name="Google Shape;1602;p299"/>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Caption">
  <p:cSld name="1_Caption Dqr8bN/Fa0Y=">
    <p:spTree>
      <p:nvGrpSpPr>
        <p:cNvPr id="1" name="Shape 1603"/>
        <p:cNvGrpSpPr/>
        <p:nvPr/>
      </p:nvGrpSpPr>
      <p:grpSpPr>
        <a:xfrm>
          <a:off x="0" y="0"/>
          <a:ext cx="0" cy="0"/>
          <a:chOff x="0" y="0"/>
          <a:chExt cx="0" cy="0"/>
        </a:xfrm>
      </p:grpSpPr>
      <p:sp>
        <p:nvSpPr>
          <p:cNvPr id="1604" name="Google Shape;1604;p300" descr="Background pattern&#10;&#10;Description automatically generated"/>
          <p:cNvSpPr/>
          <p:nvPr/>
        </p:nvSpPr>
        <p:spPr>
          <a:xfrm>
            <a:off x="0" y="0"/>
            <a:ext cx="9144001"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605" name="Google Shape;1605;p30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06" name="Google Shape;1606;p300"/>
          <p:cNvSpPr/>
          <p:nvPr/>
        </p:nvSpPr>
        <p:spPr>
          <a:xfrm>
            <a:off x="1736279" y="1782808"/>
            <a:ext cx="1577884" cy="157788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400"/>
              <a:buFont typeface="Arial"/>
              <a:buNone/>
            </a:pPr>
            <a:r>
              <a:rPr lang="en-US" sz="5400" b="1" i="0" u="none" strike="noStrike" cap="none">
                <a:solidFill>
                  <a:schemeClr val="lt1"/>
                </a:solidFill>
                <a:latin typeface="Public Sans"/>
                <a:ea typeface="Public Sans"/>
                <a:cs typeface="Public Sans"/>
                <a:sym typeface="Public Sans"/>
              </a:rPr>
              <a:t>?</a:t>
            </a:r>
            <a:endParaRPr sz="1400" b="0" i="0" u="none" strike="noStrike" cap="none">
              <a:solidFill>
                <a:srgbClr val="000000"/>
              </a:solidFill>
              <a:latin typeface="Arial"/>
              <a:ea typeface="Arial"/>
              <a:cs typeface="Arial"/>
              <a:sym typeface="Arial"/>
            </a:endParaRPr>
          </a:p>
        </p:txBody>
      </p:sp>
      <p:sp>
        <p:nvSpPr>
          <p:cNvPr id="1607" name="Google Shape;1607;p300"/>
          <p:cNvSpPr txBox="1">
            <a:spLocks noGrp="1"/>
          </p:cNvSpPr>
          <p:nvPr>
            <p:ph type="body" idx="1"/>
          </p:nvPr>
        </p:nvSpPr>
        <p:spPr>
          <a:xfrm>
            <a:off x="3470049" y="1800874"/>
            <a:ext cx="3789638" cy="616505"/>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08" name="Google Shape;1608;p300"/>
          <p:cNvSpPr txBox="1">
            <a:spLocks noGrp="1"/>
          </p:cNvSpPr>
          <p:nvPr>
            <p:ph type="body" idx="2"/>
          </p:nvPr>
        </p:nvSpPr>
        <p:spPr>
          <a:xfrm>
            <a:off x="3470049" y="2287467"/>
            <a:ext cx="3789638" cy="1091291"/>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Caption">
  <p:cSld name="1_Caption b/tRW8R9teg=">
    <p:spTree>
      <p:nvGrpSpPr>
        <p:cNvPr id="1" name="Shape 1609"/>
        <p:cNvGrpSpPr/>
        <p:nvPr/>
      </p:nvGrpSpPr>
      <p:grpSpPr>
        <a:xfrm>
          <a:off x="0" y="0"/>
          <a:ext cx="0" cy="0"/>
          <a:chOff x="0" y="0"/>
          <a:chExt cx="0" cy="0"/>
        </a:xfrm>
      </p:grpSpPr>
      <p:sp>
        <p:nvSpPr>
          <p:cNvPr id="1610" name="Google Shape;1610;p301"/>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11" name="Google Shape;1611;p301"/>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12" name="Google Shape;1612;p301"/>
          <p:cNvPicPr preferRelativeResize="0"/>
          <p:nvPr/>
        </p:nvPicPr>
        <p:blipFill rotWithShape="1">
          <a:blip r:embed="rId2">
            <a:alphaModFix/>
          </a:blip>
          <a:srcRect l="6267" r="24761"/>
          <a:stretch/>
        </p:blipFill>
        <p:spPr>
          <a:xfrm>
            <a:off x="0" y="1166968"/>
            <a:ext cx="4113765" cy="3976529"/>
          </a:xfrm>
          <a:prstGeom prst="rect">
            <a:avLst/>
          </a:prstGeom>
          <a:noFill/>
          <a:ln>
            <a:noFill/>
          </a:ln>
        </p:spPr>
      </p:pic>
      <p:pic>
        <p:nvPicPr>
          <p:cNvPr id="1613" name="Google Shape;1613;p30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614" name="Google Shape;1614;p301"/>
          <p:cNvGrpSpPr/>
          <p:nvPr/>
        </p:nvGrpSpPr>
        <p:grpSpPr>
          <a:xfrm>
            <a:off x="724005" y="301093"/>
            <a:ext cx="2665754" cy="542340"/>
            <a:chOff x="5567543" y="349969"/>
            <a:chExt cx="2665754" cy="542340"/>
          </a:xfrm>
        </p:grpSpPr>
        <p:sp>
          <p:nvSpPr>
            <p:cNvPr id="1615" name="Google Shape;1615;p301"/>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16" name="Google Shape;1616;p301"/>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17" name="Google Shape;1617;p301"/>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Title and Content">
  <p:cSld name="Objectives 2">
    <p:spTree>
      <p:nvGrpSpPr>
        <p:cNvPr id="1" name="Shape 82"/>
        <p:cNvGrpSpPr/>
        <p:nvPr/>
      </p:nvGrpSpPr>
      <p:grpSpPr>
        <a:xfrm>
          <a:off x="0" y="0"/>
          <a:ext cx="0" cy="0"/>
          <a:chOff x="0" y="0"/>
          <a:chExt cx="0" cy="0"/>
        </a:xfrm>
      </p:grpSpPr>
      <p:pic>
        <p:nvPicPr>
          <p:cNvPr id="83" name="Google Shape;83;p220"/>
          <p:cNvPicPr preferRelativeResize="0"/>
          <p:nvPr/>
        </p:nvPicPr>
        <p:blipFill rotWithShape="1">
          <a:blip r:embed="rId2">
            <a:alphaModFix/>
          </a:blip>
          <a:srcRect l="16974" t="14937" r="19507" b="5408"/>
          <a:stretch/>
        </p:blipFill>
        <p:spPr>
          <a:xfrm>
            <a:off x="6412523" y="0"/>
            <a:ext cx="2731477" cy="5143500"/>
          </a:xfrm>
          <a:prstGeom prst="rect">
            <a:avLst/>
          </a:prstGeom>
          <a:noFill/>
          <a:ln>
            <a:noFill/>
          </a:ln>
        </p:spPr>
      </p:pic>
      <p:pic>
        <p:nvPicPr>
          <p:cNvPr id="84" name="Google Shape;84;p220"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85" name="Google Shape;85;p220"/>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6" name="Google Shape;86;p220"/>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7" name="Google Shape;87;p22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8" name="Google Shape;88;p22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Caption">
  <p:cSld name="1_Caption P9PaqNllEhs=">
    <p:spTree>
      <p:nvGrpSpPr>
        <p:cNvPr id="1" name="Shape 1618"/>
        <p:cNvGrpSpPr/>
        <p:nvPr/>
      </p:nvGrpSpPr>
      <p:grpSpPr>
        <a:xfrm>
          <a:off x="0" y="0"/>
          <a:ext cx="0" cy="0"/>
          <a:chOff x="0" y="0"/>
          <a:chExt cx="0" cy="0"/>
        </a:xfrm>
      </p:grpSpPr>
      <p:sp>
        <p:nvSpPr>
          <p:cNvPr id="1619" name="Google Shape;1619;p302"/>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20" name="Google Shape;1620;p302"/>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21" name="Google Shape;1621;p302"/>
          <p:cNvPicPr preferRelativeResize="0"/>
          <p:nvPr/>
        </p:nvPicPr>
        <p:blipFill rotWithShape="1">
          <a:blip r:embed="rId2">
            <a:alphaModFix/>
          </a:blip>
          <a:srcRect l="6267" r="24761"/>
          <a:stretch/>
        </p:blipFill>
        <p:spPr>
          <a:xfrm>
            <a:off x="0" y="1166968"/>
            <a:ext cx="4113765" cy="3976529"/>
          </a:xfrm>
          <a:prstGeom prst="rect">
            <a:avLst/>
          </a:prstGeom>
          <a:noFill/>
          <a:ln>
            <a:noFill/>
          </a:ln>
        </p:spPr>
      </p:pic>
      <p:sp>
        <p:nvSpPr>
          <p:cNvPr id="1622" name="Google Shape;1622;p302"/>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23" name="Google Shape;1623;p302"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24" name="Google Shape;1624;p302"/>
          <p:cNvGrpSpPr/>
          <p:nvPr/>
        </p:nvGrpSpPr>
        <p:grpSpPr>
          <a:xfrm>
            <a:off x="724005" y="301093"/>
            <a:ext cx="2665754" cy="542340"/>
            <a:chOff x="5567543" y="349969"/>
            <a:chExt cx="2665754" cy="542340"/>
          </a:xfrm>
        </p:grpSpPr>
        <p:sp>
          <p:nvSpPr>
            <p:cNvPr id="1625" name="Google Shape;1625;p302"/>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sz="1400" b="0" i="0" u="none" strike="noStrike" cap="none">
                <a:solidFill>
                  <a:srgbClr val="000000"/>
                </a:solidFill>
                <a:latin typeface="Arial"/>
                <a:ea typeface="Arial"/>
                <a:cs typeface="Arial"/>
                <a:sym typeface="Arial"/>
              </a:endParaRPr>
            </a:p>
          </p:txBody>
        </p:sp>
        <p:cxnSp>
          <p:nvCxnSpPr>
            <p:cNvPr id="1626" name="Google Shape;1626;p302"/>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27" name="Google Shape;1627;p302"/>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cSld name="1_Caption t4UbIAoRKqE=">
    <p:spTree>
      <p:nvGrpSpPr>
        <p:cNvPr id="1" name="Shape 1628"/>
        <p:cNvGrpSpPr/>
        <p:nvPr/>
      </p:nvGrpSpPr>
      <p:grpSpPr>
        <a:xfrm>
          <a:off x="0" y="0"/>
          <a:ext cx="0" cy="0"/>
          <a:chOff x="0" y="0"/>
          <a:chExt cx="0" cy="0"/>
        </a:xfrm>
      </p:grpSpPr>
      <p:sp>
        <p:nvSpPr>
          <p:cNvPr id="1629" name="Google Shape;1629;p303"/>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30" name="Google Shape;1630;p303"/>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31" name="Google Shape;1631;p30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1632" name="Google Shape;1632;p303"/>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33" name="Google Shape;1633;p303"/>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34" name="Google Shape;1634;p303"/>
          <p:cNvSpPr>
            <a:spLocks noGrp="1"/>
          </p:cNvSpPr>
          <p:nvPr>
            <p:ph type="pic" idx="2"/>
          </p:nvPr>
        </p:nvSpPr>
        <p:spPr>
          <a:xfrm>
            <a:off x="-1" y="1166963"/>
            <a:ext cx="4113765" cy="3976533"/>
          </a:xfrm>
          <a:prstGeom prst="rect">
            <a:avLst/>
          </a:prstGeom>
          <a:noFill/>
          <a:ln>
            <a:noFill/>
          </a:ln>
        </p:spPr>
      </p:sp>
      <p:sp>
        <p:nvSpPr>
          <p:cNvPr id="1635" name="Google Shape;1635;p303"/>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Caption">
  <p:cSld name="1_Caption E2GzZ40GySk=">
    <p:spTree>
      <p:nvGrpSpPr>
        <p:cNvPr id="1" name="Shape 1636"/>
        <p:cNvGrpSpPr/>
        <p:nvPr/>
      </p:nvGrpSpPr>
      <p:grpSpPr>
        <a:xfrm>
          <a:off x="0" y="0"/>
          <a:ext cx="0" cy="0"/>
          <a:chOff x="0" y="0"/>
          <a:chExt cx="0" cy="0"/>
        </a:xfrm>
      </p:grpSpPr>
      <p:sp>
        <p:nvSpPr>
          <p:cNvPr id="1637" name="Google Shape;1637;p304"/>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38" name="Google Shape;1638;p304"/>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39" name="Google Shape;1639;p304"/>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40" name="Google Shape;1640;p304"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1" name="Google Shape;1641;p304"/>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42" name="Google Shape;1642;p304"/>
          <p:cNvSpPr>
            <a:spLocks noGrp="1"/>
          </p:cNvSpPr>
          <p:nvPr>
            <p:ph type="pic" idx="2"/>
          </p:nvPr>
        </p:nvSpPr>
        <p:spPr>
          <a:xfrm>
            <a:off x="-1" y="1166963"/>
            <a:ext cx="4113765" cy="3976533"/>
          </a:xfrm>
          <a:prstGeom prst="rect">
            <a:avLst/>
          </a:prstGeom>
          <a:noFill/>
          <a:ln>
            <a:noFill/>
          </a:ln>
        </p:spPr>
      </p:sp>
      <p:cxnSp>
        <p:nvCxnSpPr>
          <p:cNvPr id="1643" name="Google Shape;1643;p304"/>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4" name="Google Shape;1644;p304"/>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aption">
  <p:cSld name="1_Caption ZgZiR0H3NR8=">
    <p:spTree>
      <p:nvGrpSpPr>
        <p:cNvPr id="1" name="Shape 1645"/>
        <p:cNvGrpSpPr/>
        <p:nvPr/>
      </p:nvGrpSpPr>
      <p:grpSpPr>
        <a:xfrm>
          <a:off x="0" y="0"/>
          <a:ext cx="0" cy="0"/>
          <a:chOff x="0" y="0"/>
          <a:chExt cx="0" cy="0"/>
        </a:xfrm>
      </p:grpSpPr>
      <p:sp>
        <p:nvSpPr>
          <p:cNvPr id="1646" name="Google Shape;1646;p305"/>
          <p:cNvSpPr/>
          <p:nvPr/>
        </p:nvSpPr>
        <p:spPr>
          <a:xfrm>
            <a:off x="0" y="0"/>
            <a:ext cx="9144000" cy="514349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47" name="Google Shape;1647;p305"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8" name="Google Shape;1648;p305"/>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49" name="Google Shape;1649;p305"/>
          <p:cNvSpPr>
            <a:spLocks noGrp="1"/>
          </p:cNvSpPr>
          <p:nvPr>
            <p:ph type="pic" idx="2"/>
          </p:nvPr>
        </p:nvSpPr>
        <p:spPr>
          <a:xfrm>
            <a:off x="-1" y="1166963"/>
            <a:ext cx="4113765" cy="3976533"/>
          </a:xfrm>
          <a:prstGeom prst="rect">
            <a:avLst/>
          </a:prstGeom>
          <a:noFill/>
          <a:ln>
            <a:noFill/>
          </a:ln>
        </p:spPr>
      </p:sp>
      <p:cxnSp>
        <p:nvCxnSpPr>
          <p:cNvPr id="1650" name="Google Shape;1650;p305"/>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51" name="Google Shape;1651;p305"/>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aption">
  <p:cSld name="1_Caption woEswYYMGQs=">
    <p:spTree>
      <p:nvGrpSpPr>
        <p:cNvPr id="1" name="Shape 1652"/>
        <p:cNvGrpSpPr/>
        <p:nvPr/>
      </p:nvGrpSpPr>
      <p:grpSpPr>
        <a:xfrm>
          <a:off x="0" y="0"/>
          <a:ext cx="0" cy="0"/>
          <a:chOff x="0" y="0"/>
          <a:chExt cx="0" cy="0"/>
        </a:xfrm>
      </p:grpSpPr>
      <p:sp>
        <p:nvSpPr>
          <p:cNvPr id="1653" name="Google Shape;1653;p306"/>
          <p:cNvSpPr/>
          <p:nvPr/>
        </p:nvSpPr>
        <p:spPr>
          <a:xfrm>
            <a:off x="0" y="0"/>
            <a:ext cx="9144000" cy="514349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54" name="Google Shape;1654;p306" descr="Shape&#10;&#10;Description automatically generated with low confidence"/>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5" name="Google Shape;1655;p306"/>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56" name="Google Shape;1656;p306"/>
          <p:cNvSpPr>
            <a:spLocks noGrp="1"/>
          </p:cNvSpPr>
          <p:nvPr>
            <p:ph type="pic" idx="2"/>
          </p:nvPr>
        </p:nvSpPr>
        <p:spPr>
          <a:xfrm>
            <a:off x="-1" y="1166963"/>
            <a:ext cx="4113765" cy="3976533"/>
          </a:xfrm>
          <a:prstGeom prst="rect">
            <a:avLst/>
          </a:prstGeom>
          <a:noFill/>
          <a:ln>
            <a:noFill/>
          </a:ln>
        </p:spPr>
      </p:sp>
      <p:cxnSp>
        <p:nvCxnSpPr>
          <p:cNvPr id="1657" name="Google Shape;1657;p306"/>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58" name="Google Shape;1658;p306"/>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Caption">
  <p:cSld name="1_Caption /u2xnkFKbRI=">
    <p:spTree>
      <p:nvGrpSpPr>
        <p:cNvPr id="1" name="Shape 1659"/>
        <p:cNvGrpSpPr/>
        <p:nvPr/>
      </p:nvGrpSpPr>
      <p:grpSpPr>
        <a:xfrm>
          <a:off x="0" y="0"/>
          <a:ext cx="0" cy="0"/>
          <a:chOff x="0" y="0"/>
          <a:chExt cx="0" cy="0"/>
        </a:xfrm>
      </p:grpSpPr>
      <p:pic>
        <p:nvPicPr>
          <p:cNvPr id="1660" name="Google Shape;1660;p30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61" name="Google Shape;1661;p307"/>
          <p:cNvSpPr/>
          <p:nvPr/>
        </p:nvSpPr>
        <p:spPr>
          <a:xfrm>
            <a:off x="-103694" y="1569006"/>
            <a:ext cx="4577142" cy="2005034"/>
          </a:xfrm>
          <a:prstGeom prst="rect">
            <a:avLst/>
          </a:prstGeom>
          <a:solidFill>
            <a:schemeClr val="dk2"/>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62" name="Google Shape;1662;p307"/>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3" name="Google Shape;1663;p307"/>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64" name="Google Shape;1664;p307"/>
          <p:cNvPicPr preferRelativeResize="0"/>
          <p:nvPr/>
        </p:nvPicPr>
        <p:blipFill rotWithShape="1">
          <a:blip r:embed="rId3">
            <a:alphaModFix/>
          </a:blip>
          <a:srcRect l="11600" t="10538"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aption">
  <p:cSld name="1_Caption UTK4Q5N5nFs=">
    <p:spTree>
      <p:nvGrpSpPr>
        <p:cNvPr id="1" name="Shape 1665"/>
        <p:cNvGrpSpPr/>
        <p:nvPr/>
      </p:nvGrpSpPr>
      <p:grpSpPr>
        <a:xfrm>
          <a:off x="0" y="0"/>
          <a:ext cx="0" cy="0"/>
          <a:chOff x="0" y="0"/>
          <a:chExt cx="0" cy="0"/>
        </a:xfrm>
      </p:grpSpPr>
      <p:pic>
        <p:nvPicPr>
          <p:cNvPr id="1666" name="Google Shape;1666;p30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67" name="Google Shape;1667;p308"/>
          <p:cNvSpPr/>
          <p:nvPr/>
        </p:nvSpPr>
        <p:spPr>
          <a:xfrm>
            <a:off x="-103694" y="1569006"/>
            <a:ext cx="4577142" cy="2005034"/>
          </a:xfrm>
          <a:prstGeom prst="rect">
            <a:avLst/>
          </a:prstGeom>
          <a:solidFill>
            <a:schemeClr val="accent1"/>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lt1"/>
              </a:solidFill>
              <a:latin typeface="Public Sans"/>
              <a:ea typeface="Public Sans"/>
              <a:cs typeface="Public Sans"/>
              <a:sym typeface="Public Sans"/>
            </a:endParaRPr>
          </a:p>
        </p:txBody>
      </p:sp>
      <p:sp>
        <p:nvSpPr>
          <p:cNvPr id="1668" name="Google Shape;1668;p308"/>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9" name="Google Shape;1669;p308"/>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670" name="Google Shape;1670;p308"/>
          <p:cNvPicPr preferRelativeResize="0"/>
          <p:nvPr/>
        </p:nvPicPr>
        <p:blipFill rotWithShape="1">
          <a:blip r:embed="rId3">
            <a:alphaModFix/>
          </a:blip>
          <a:srcRect l="11600" t="10538"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aption">
  <p:cSld name="1_Caption hRKRIDJzxFw=">
    <p:spTree>
      <p:nvGrpSpPr>
        <p:cNvPr id="1" name="Shape 1671"/>
        <p:cNvGrpSpPr/>
        <p:nvPr/>
      </p:nvGrpSpPr>
      <p:grpSpPr>
        <a:xfrm>
          <a:off x="0" y="0"/>
          <a:ext cx="0" cy="0"/>
          <a:chOff x="0" y="0"/>
          <a:chExt cx="0" cy="0"/>
        </a:xfrm>
      </p:grpSpPr>
      <p:sp>
        <p:nvSpPr>
          <p:cNvPr id="1672" name="Google Shape;1672;p309"/>
          <p:cNvSpPr/>
          <p:nvPr/>
        </p:nvSpPr>
        <p:spPr>
          <a:xfrm>
            <a:off x="-1" y="0"/>
            <a:ext cx="9143999"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673" name="Google Shape;1673;p30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74" name="Google Shape;1674;p309"/>
          <p:cNvSpPr/>
          <p:nvPr/>
        </p:nvSpPr>
        <p:spPr>
          <a:xfrm>
            <a:off x="-355599" y="1812143"/>
            <a:ext cx="3271519" cy="1519214"/>
          </a:xfrm>
          <a:prstGeom prst="roundRect">
            <a:avLst>
              <a:gd name="adj" fmla="val 10916"/>
            </a:avLst>
          </a:prstGeom>
          <a:solidFill>
            <a:schemeClr val="lt1"/>
          </a:solidFill>
          <a:ln w="1905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75" name="Google Shape;1675;p309"/>
          <p:cNvSpPr/>
          <p:nvPr/>
        </p:nvSpPr>
        <p:spPr>
          <a:xfrm>
            <a:off x="0" y="2128758"/>
            <a:ext cx="168206" cy="88598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76" name="Google Shape;1676;p309"/>
          <p:cNvSpPr txBox="1">
            <a:spLocks noGrp="1"/>
          </p:cNvSpPr>
          <p:nvPr>
            <p:ph type="title"/>
          </p:nvPr>
        </p:nvSpPr>
        <p:spPr>
          <a:xfrm>
            <a:off x="375977" y="2159935"/>
            <a:ext cx="2143703" cy="82729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800" b="1" i="0" u="none" strike="noStrike" cap="none">
                <a:solidFill>
                  <a:schemeClr val="lt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77" name="Google Shape;1677;p309"/>
          <p:cNvSpPr>
            <a:spLocks noGrp="1"/>
          </p:cNvSpPr>
          <p:nvPr>
            <p:ph type="pic" idx="2"/>
          </p:nvPr>
        </p:nvSpPr>
        <p:spPr>
          <a:xfrm>
            <a:off x="4890673" y="538480"/>
            <a:ext cx="3958630" cy="4208780"/>
          </a:xfrm>
          <a:prstGeom prst="rect">
            <a:avLst/>
          </a:prstGeom>
          <a:noFill/>
          <a:ln>
            <a:noFill/>
          </a:ln>
        </p:spPr>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Caption">
  <p:cSld name="board">
    <p:spTree>
      <p:nvGrpSpPr>
        <p:cNvPr id="1" name="Shape 1678"/>
        <p:cNvGrpSpPr/>
        <p:nvPr/>
      </p:nvGrpSpPr>
      <p:grpSpPr>
        <a:xfrm>
          <a:off x="0" y="0"/>
          <a:ext cx="0" cy="0"/>
          <a:chOff x="0" y="0"/>
          <a:chExt cx="0" cy="0"/>
        </a:xfrm>
      </p:grpSpPr>
      <p:pic>
        <p:nvPicPr>
          <p:cNvPr id="1679" name="Google Shape;1679;p31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pic>
        <p:nvPicPr>
          <p:cNvPr id="1680" name="Google Shape;1680;p310"/>
          <p:cNvPicPr preferRelativeResize="0"/>
          <p:nvPr/>
        </p:nvPicPr>
        <p:blipFill rotWithShape="1">
          <a:blip r:embed="rId3">
            <a:alphaModFix/>
          </a:blip>
          <a:srcRect l="16487" t="8800" r="16531" b="52399"/>
          <a:stretch/>
        </p:blipFill>
        <p:spPr>
          <a:xfrm>
            <a:off x="1035361" y="596414"/>
            <a:ext cx="7073279" cy="4097293"/>
          </a:xfrm>
          <a:prstGeom prst="rect">
            <a:avLst/>
          </a:prstGeom>
          <a:noFill/>
          <a:ln>
            <a:noFill/>
          </a:ln>
        </p:spPr>
      </p:pic>
      <p:sp>
        <p:nvSpPr>
          <p:cNvPr id="1681" name="Google Shape;1681;p310"/>
          <p:cNvSpPr txBox="1">
            <a:spLocks noGrp="1"/>
          </p:cNvSpPr>
          <p:nvPr>
            <p:ph type="body" idx="1"/>
          </p:nvPr>
        </p:nvSpPr>
        <p:spPr>
          <a:xfrm>
            <a:off x="2125659" y="1098087"/>
            <a:ext cx="4892682"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aption">
  <p:cSld name="1_Caption KuyCmyK/cOQ=">
    <p:spTree>
      <p:nvGrpSpPr>
        <p:cNvPr id="1" name="Shape 1682"/>
        <p:cNvGrpSpPr/>
        <p:nvPr/>
      </p:nvGrpSpPr>
      <p:grpSpPr>
        <a:xfrm>
          <a:off x="0" y="0"/>
          <a:ext cx="0" cy="0"/>
          <a:chOff x="0" y="0"/>
          <a:chExt cx="0" cy="0"/>
        </a:xfrm>
      </p:grpSpPr>
      <p:sp>
        <p:nvSpPr>
          <p:cNvPr id="1683" name="Google Shape;1683;p312"/>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4" name="Google Shape;1684;p31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85" name="Google Shape;1685;p312" descr="A picture containing text, vector graphics, toy, doll&#10;&#10;Description automatically generated"/>
          <p:cNvPicPr preferRelativeResize="0"/>
          <p:nvPr/>
        </p:nvPicPr>
        <p:blipFill rotWithShape="1">
          <a:blip r:embed="rId3">
            <a:alphaModFix/>
          </a:blip>
          <a:srcRect/>
          <a:stretch/>
        </p:blipFill>
        <p:spPr>
          <a:xfrm>
            <a:off x="1145672" y="987084"/>
            <a:ext cx="2215127" cy="3457594"/>
          </a:xfrm>
          <a:prstGeom prst="rect">
            <a:avLst/>
          </a:prstGeom>
          <a:noFill/>
          <a:ln>
            <a:noFill/>
          </a:ln>
        </p:spPr>
      </p:pic>
      <p:sp>
        <p:nvSpPr>
          <p:cNvPr id="1686" name="Google Shape;1686;p312"/>
          <p:cNvSpPr txBox="1">
            <a:spLocks noGrp="1"/>
          </p:cNvSpPr>
          <p:nvPr>
            <p:ph type="body" idx="1"/>
          </p:nvPr>
        </p:nvSpPr>
        <p:spPr>
          <a:xfrm>
            <a:off x="4164295" y="1656080"/>
            <a:ext cx="3865563" cy="183134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rgbClr val="22366A"/>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18" Type="http://schemas.openxmlformats.org/officeDocument/2006/relationships/theme" Target="../theme/theme1.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17" r:id="rId69"/>
    <p:sldLayoutId id="2147483718" r:id="rId70"/>
    <p:sldLayoutId id="2147483719" r:id="rId71"/>
    <p:sldLayoutId id="2147483720" r:id="rId72"/>
    <p:sldLayoutId id="2147483721" r:id="rId73"/>
    <p:sldLayoutId id="2147483722" r:id="rId74"/>
    <p:sldLayoutId id="2147483723" r:id="rId75"/>
    <p:sldLayoutId id="2147483724" r:id="rId76"/>
    <p:sldLayoutId id="2147483725" r:id="rId77"/>
    <p:sldLayoutId id="2147483726" r:id="rId78"/>
    <p:sldLayoutId id="2147483727" r:id="rId79"/>
    <p:sldLayoutId id="2147483728" r:id="rId80"/>
    <p:sldLayoutId id="2147483729" r:id="rId81"/>
    <p:sldLayoutId id="2147483730" r:id="rId82"/>
    <p:sldLayoutId id="2147483731" r:id="rId83"/>
    <p:sldLayoutId id="2147483732" r:id="rId84"/>
    <p:sldLayoutId id="2147483733" r:id="rId85"/>
    <p:sldLayoutId id="2147483734" r:id="rId86"/>
    <p:sldLayoutId id="2147483735" r:id="rId87"/>
    <p:sldLayoutId id="2147483736" r:id="rId88"/>
    <p:sldLayoutId id="2147483737" r:id="rId89"/>
    <p:sldLayoutId id="2147483738" r:id="rId90"/>
    <p:sldLayoutId id="2147483739" r:id="rId91"/>
    <p:sldLayoutId id="2147483740" r:id="rId92"/>
    <p:sldLayoutId id="2147483741" r:id="rId93"/>
    <p:sldLayoutId id="2147483742" r:id="rId94"/>
    <p:sldLayoutId id="2147483743" r:id="rId95"/>
    <p:sldLayoutId id="2147483744" r:id="rId96"/>
    <p:sldLayoutId id="2147483745" r:id="rId97"/>
    <p:sldLayoutId id="2147483746" r:id="rId98"/>
    <p:sldLayoutId id="2147483747" r:id="rId99"/>
    <p:sldLayoutId id="2147483748" r:id="rId100"/>
    <p:sldLayoutId id="2147483749" r:id="rId101"/>
    <p:sldLayoutId id="2147483750" r:id="rId102"/>
    <p:sldLayoutId id="2147483751" r:id="rId103"/>
    <p:sldLayoutId id="2147483752" r:id="rId104"/>
    <p:sldLayoutId id="2147483753" r:id="rId105"/>
    <p:sldLayoutId id="2147483754" r:id="rId106"/>
    <p:sldLayoutId id="2147483755" r:id="rId107"/>
    <p:sldLayoutId id="2147483756" r:id="rId108"/>
    <p:sldLayoutId id="2147483757" r:id="rId109"/>
    <p:sldLayoutId id="2147483758" r:id="rId110"/>
    <p:sldLayoutId id="2147483759" r:id="rId111"/>
    <p:sldLayoutId id="2147483760" r:id="rId112"/>
    <p:sldLayoutId id="2147483761" r:id="rId113"/>
    <p:sldLayoutId id="2147483762" r:id="rId114"/>
    <p:sldLayoutId id="2147483763" r:id="rId115"/>
    <p:sldLayoutId id="2147483764" r:id="rId116"/>
    <p:sldLayoutId id="2147483765" r:id="rId1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Anuledger2003/E-COMMERCE_WEBSITE"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1"/>
        <p:cNvGrpSpPr/>
        <p:nvPr/>
      </p:nvGrpSpPr>
      <p:grpSpPr>
        <a:xfrm>
          <a:off x="0" y="0"/>
          <a:ext cx="0" cy="0"/>
          <a:chOff x="0" y="0"/>
          <a:chExt cx="0" cy="0"/>
        </a:xfrm>
      </p:grpSpPr>
      <p:sp>
        <p:nvSpPr>
          <p:cNvPr id="1832" name="Google Shape;1832;p209"/>
          <p:cNvSpPr txBox="1">
            <a:spLocks noGrp="1"/>
          </p:cNvSpPr>
          <p:nvPr>
            <p:ph type="body" idx="1"/>
          </p:nvPr>
        </p:nvSpPr>
        <p:spPr>
          <a:xfrm>
            <a:off x="261255" y="2640951"/>
            <a:ext cx="3794762" cy="44055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“E-commerce Website”</a:t>
            </a:r>
            <a:endParaRPr dirty="0"/>
          </a:p>
        </p:txBody>
      </p:sp>
      <p:sp>
        <p:nvSpPr>
          <p:cNvPr id="1833" name="Google Shape;1833;p209"/>
          <p:cNvSpPr txBox="1">
            <a:spLocks noGrp="1"/>
          </p:cNvSpPr>
          <p:nvPr>
            <p:ph type="body" idx="1"/>
          </p:nvPr>
        </p:nvSpPr>
        <p:spPr>
          <a:xfrm>
            <a:off x="261267" y="3361376"/>
            <a:ext cx="3689400" cy="440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Task - 3</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A6E1606-CC24-DCB4-D61A-B14F6280971B}"/>
              </a:ext>
            </a:extLst>
          </p:cNvPr>
          <p:cNvPicPr>
            <a:picLocks noChangeAspect="1"/>
          </p:cNvPicPr>
          <p:nvPr/>
        </p:nvPicPr>
        <p:blipFill>
          <a:blip r:embed="rId2"/>
          <a:stretch>
            <a:fillRect/>
          </a:stretch>
        </p:blipFill>
        <p:spPr>
          <a:xfrm>
            <a:off x="431800" y="549374"/>
            <a:ext cx="8572500" cy="4156770"/>
          </a:xfrm>
          <a:prstGeom prst="rect">
            <a:avLst/>
          </a:prstGeom>
        </p:spPr>
      </p:pic>
    </p:spTree>
    <p:extLst>
      <p:ext uri="{BB962C8B-B14F-4D97-AF65-F5344CB8AC3E}">
        <p14:creationId xmlns:p14="http://schemas.microsoft.com/office/powerpoint/2010/main" val="26367443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63"/>
        <p:cNvGrpSpPr/>
        <p:nvPr/>
      </p:nvGrpSpPr>
      <p:grpSpPr>
        <a:xfrm>
          <a:off x="0" y="0"/>
          <a:ext cx="0" cy="0"/>
          <a:chOff x="0" y="0"/>
          <a:chExt cx="0" cy="0"/>
        </a:xfrm>
      </p:grpSpPr>
      <p:sp>
        <p:nvSpPr>
          <p:cNvPr id="1864" name="Google Shape;1864;g1f5dca458e3_0_1833"/>
          <p:cNvSpPr txBox="1">
            <a:spLocks noGrp="1"/>
          </p:cNvSpPr>
          <p:nvPr>
            <p:ph type="body" idx="1"/>
          </p:nvPr>
        </p:nvSpPr>
        <p:spPr>
          <a:xfrm>
            <a:off x="3719246" y="2264415"/>
            <a:ext cx="1714800" cy="3201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sz="1800">
                <a:solidFill>
                  <a:schemeClr val="dk2"/>
                </a:solidFill>
                <a:latin typeface="EB Garamond"/>
                <a:ea typeface="EB Garamond"/>
                <a:cs typeface="EB Garamond"/>
                <a:sym typeface="EB Garamond"/>
              </a:rPr>
              <a:t>Check-List</a:t>
            </a:r>
            <a:endParaRPr sz="1800">
              <a:solidFill>
                <a:schemeClr val="dk2"/>
              </a:solidFill>
              <a:latin typeface="EB Garamond"/>
              <a:ea typeface="EB Garamond"/>
              <a:cs typeface="EB Garamond"/>
              <a:sym typeface="EB Garamond"/>
            </a:endParaRPr>
          </a:p>
        </p:txBody>
      </p:sp>
      <p:sp>
        <p:nvSpPr>
          <p:cNvPr id="1865" name="Google Shape;1865;g1f5dca458e3_0_1833"/>
          <p:cNvSpPr txBox="1">
            <a:spLocks noGrp="1"/>
          </p:cNvSpPr>
          <p:nvPr>
            <p:ph type="body" idx="2"/>
          </p:nvPr>
        </p:nvSpPr>
        <p:spPr>
          <a:xfrm>
            <a:off x="817135" y="961109"/>
            <a:ext cx="17148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a:latin typeface="EB Garamond"/>
                <a:ea typeface="EB Garamond"/>
                <a:cs typeface="EB Garamond"/>
                <a:sym typeface="EB Garamond"/>
              </a:rPr>
              <a:t>Create folder structure for HTML  application</a:t>
            </a:r>
            <a:endParaRPr sz="1000" b="0">
              <a:latin typeface="EB Garamond"/>
              <a:ea typeface="EB Garamond"/>
              <a:cs typeface="EB Garamond"/>
              <a:sym typeface="EB Garamond"/>
            </a:endParaRPr>
          </a:p>
        </p:txBody>
      </p:sp>
      <p:sp>
        <p:nvSpPr>
          <p:cNvPr id="1866" name="Google Shape;1866;g1f5dca458e3_0_1833"/>
          <p:cNvSpPr txBox="1">
            <a:spLocks noGrp="1"/>
          </p:cNvSpPr>
          <p:nvPr>
            <p:ph type="body" idx="3"/>
          </p:nvPr>
        </p:nvSpPr>
        <p:spPr>
          <a:xfrm>
            <a:off x="318626" y="2188625"/>
            <a:ext cx="2030100" cy="320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sz="1000" b="0">
                <a:latin typeface="EB Garamond"/>
                <a:ea typeface="EB Garamond"/>
                <a:cs typeface="EB Garamond"/>
                <a:sym typeface="EB Garamond"/>
              </a:rPr>
              <a:t>Write Functions for event handling</a:t>
            </a:r>
            <a:endParaRPr sz="1000" b="0">
              <a:latin typeface="EB Garamond"/>
              <a:ea typeface="EB Garamond"/>
              <a:cs typeface="EB Garamond"/>
              <a:sym typeface="EB Garamond"/>
            </a:endParaRPr>
          </a:p>
        </p:txBody>
      </p:sp>
      <p:sp>
        <p:nvSpPr>
          <p:cNvPr id="1867" name="Google Shape;1867;g1f5dca458e3_0_1833"/>
          <p:cNvSpPr txBox="1">
            <a:spLocks noGrp="1"/>
          </p:cNvSpPr>
          <p:nvPr>
            <p:ph type="body" idx="6"/>
          </p:nvPr>
        </p:nvSpPr>
        <p:spPr>
          <a:xfrm>
            <a:off x="6615516" y="961109"/>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Render Conditional components</a:t>
            </a:r>
            <a:endParaRPr sz="1000" b="0">
              <a:latin typeface="EB Garamond"/>
              <a:ea typeface="EB Garamond"/>
              <a:cs typeface="EB Garamond"/>
              <a:sym typeface="EB Garamond"/>
            </a:endParaRPr>
          </a:p>
        </p:txBody>
      </p:sp>
      <p:sp>
        <p:nvSpPr>
          <p:cNvPr id="1868" name="Google Shape;1868;g1f5dca458e3_0_1833"/>
          <p:cNvSpPr txBox="1">
            <a:spLocks noGrp="1"/>
          </p:cNvSpPr>
          <p:nvPr>
            <p:ph type="body" idx="7"/>
          </p:nvPr>
        </p:nvSpPr>
        <p:spPr>
          <a:xfrm>
            <a:off x="6787154" y="2188616"/>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Overall UI of the project</a:t>
            </a:r>
            <a:endParaRPr sz="1000" b="0">
              <a:latin typeface="EB Garamond"/>
              <a:ea typeface="EB Garamond"/>
              <a:cs typeface="EB Garamond"/>
              <a:sym typeface="EB Garamond"/>
            </a:endParaRPr>
          </a:p>
        </p:txBody>
      </p:sp>
      <p:sp>
        <p:nvSpPr>
          <p:cNvPr id="1869" name="Google Shape;1869;g1f5dca458e3_0_1833"/>
          <p:cNvSpPr txBox="1">
            <a:spLocks noGrp="1"/>
          </p:cNvSpPr>
          <p:nvPr>
            <p:ph type="body" idx="8"/>
          </p:nvPr>
        </p:nvSpPr>
        <p:spPr>
          <a:xfrm>
            <a:off x="6602289" y="3448851"/>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Handling broken links</a:t>
            </a:r>
            <a:endParaRPr sz="1000" b="0">
              <a:latin typeface="EB Garamond"/>
              <a:ea typeface="EB Garamond"/>
              <a:cs typeface="EB Garamond"/>
              <a:sym typeface="EB Garamond"/>
            </a:endParaRPr>
          </a:p>
        </p:txBody>
      </p:sp>
      <p:sp>
        <p:nvSpPr>
          <p:cNvPr id="1870" name="Google Shape;1870;g1f5dca458e3_0_1833"/>
          <p:cNvSpPr txBox="1">
            <a:spLocks noGrp="1"/>
          </p:cNvSpPr>
          <p:nvPr>
            <p:ph type="body" idx="9"/>
          </p:nvPr>
        </p:nvSpPr>
        <p:spPr>
          <a:xfrm>
            <a:off x="5584940" y="4258551"/>
            <a:ext cx="1714800" cy="320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sz="1000" b="0">
                <a:latin typeface="EB Garamond"/>
                <a:ea typeface="EB Garamond"/>
                <a:cs typeface="EB Garamond"/>
                <a:sym typeface="EB Garamond"/>
              </a:rPr>
              <a:t>Optimizing render cycle</a:t>
            </a:r>
            <a:endParaRPr sz="1000" b="0">
              <a:latin typeface="EB Garamond"/>
              <a:ea typeface="EB Garamond"/>
              <a:cs typeface="EB Garamond"/>
              <a:sym typeface="EB Garamond"/>
            </a:endParaRPr>
          </a:p>
        </p:txBody>
      </p:sp>
      <p:sp>
        <p:nvSpPr>
          <p:cNvPr id="1871" name="Google Shape;1871;g1f5dca458e3_0_1833"/>
          <p:cNvSpPr txBox="1"/>
          <p:nvPr/>
        </p:nvSpPr>
        <p:spPr>
          <a:xfrm>
            <a:off x="193300" y="125175"/>
            <a:ext cx="31263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chemeClr val="lt2"/>
                </a:solidFill>
                <a:latin typeface="EB Garamond"/>
                <a:ea typeface="EB Garamond"/>
                <a:cs typeface="EB Garamond"/>
                <a:sym typeface="EB Garamond"/>
              </a:rPr>
              <a:t>Assessment Parameter</a:t>
            </a:r>
            <a:endParaRPr sz="2400" b="1" i="0" u="none" strike="noStrike" cap="none">
              <a:solidFill>
                <a:schemeClr val="lt2"/>
              </a:solidFill>
              <a:latin typeface="EB Garamond"/>
              <a:ea typeface="EB Garamond"/>
              <a:cs typeface="EB Garamond"/>
              <a:sym typeface="EB Garamond"/>
            </a:endParaRPr>
          </a:p>
        </p:txBody>
      </p:sp>
      <p:sp>
        <p:nvSpPr>
          <p:cNvPr id="1872" name="Google Shape;1872;g1f5dca458e3_0_1833"/>
          <p:cNvSpPr txBox="1"/>
          <p:nvPr/>
        </p:nvSpPr>
        <p:spPr>
          <a:xfrm>
            <a:off x="927825" y="3448850"/>
            <a:ext cx="1493400" cy="32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000">
                <a:latin typeface="EB Garamond"/>
                <a:ea typeface="EB Garamond"/>
                <a:cs typeface="EB Garamond"/>
                <a:sym typeface="EB Garamond"/>
              </a:rPr>
              <a:t>Use props to pass variables</a:t>
            </a:r>
            <a:endParaRPr sz="1000">
              <a:latin typeface="EB Garamond"/>
              <a:ea typeface="EB Garamond"/>
              <a:cs typeface="EB Garamond"/>
              <a:sym typeface="EB Garamond"/>
            </a:endParaRPr>
          </a:p>
        </p:txBody>
      </p:sp>
      <p:sp>
        <p:nvSpPr>
          <p:cNvPr id="1873" name="Google Shape;1873;g1f5dca458e3_0_1833"/>
          <p:cNvSpPr txBox="1"/>
          <p:nvPr/>
        </p:nvSpPr>
        <p:spPr>
          <a:xfrm>
            <a:off x="2059100" y="4309650"/>
            <a:ext cx="1353000" cy="32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000">
                <a:latin typeface="EB Garamond"/>
                <a:ea typeface="EB Garamond"/>
                <a:cs typeface="EB Garamond"/>
                <a:sym typeface="EB Garamond"/>
              </a:rPr>
              <a:t>Use ApI calls for data </a:t>
            </a:r>
            <a:endParaRPr sz="1000">
              <a:latin typeface="EB Garamond"/>
              <a:ea typeface="EB Garamond"/>
              <a:cs typeface="EB Garamond"/>
              <a:sym typeface="EB Garamon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77"/>
        <p:cNvGrpSpPr/>
        <p:nvPr/>
      </p:nvGrpSpPr>
      <p:grpSpPr>
        <a:xfrm>
          <a:off x="0" y="0"/>
          <a:ext cx="0" cy="0"/>
          <a:chOff x="0" y="0"/>
          <a:chExt cx="0" cy="0"/>
        </a:xfrm>
      </p:grpSpPr>
      <p:sp>
        <p:nvSpPr>
          <p:cNvPr id="1878" name="Google Shape;1878;p212"/>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1800"/>
              <a:buNone/>
            </a:pPr>
            <a:r>
              <a:rPr lang="en-US"/>
              <a:t>Submission Github</a:t>
            </a:r>
            <a:endParaRPr/>
          </a:p>
        </p:txBody>
      </p:sp>
      <p:sp>
        <p:nvSpPr>
          <p:cNvPr id="1879" name="Google Shape;1879;p212"/>
          <p:cNvSpPr txBox="1">
            <a:spLocks noGrp="1"/>
          </p:cNvSpPr>
          <p:nvPr>
            <p:ph type="body" idx="2"/>
          </p:nvPr>
        </p:nvSpPr>
        <p:spPr>
          <a:xfrm>
            <a:off x="3829050" y="2093020"/>
            <a:ext cx="3185680" cy="523180"/>
          </a:xfrm>
          <a:prstGeom prst="rect">
            <a:avLst/>
          </a:prstGeom>
          <a:noFill/>
          <a:ln>
            <a:noFill/>
          </a:ln>
        </p:spPr>
        <p:txBody>
          <a:bodyPr spcFirstLastPara="1" wrap="square" lIns="91425" tIns="45700" rIns="91425" bIns="45700" anchor="ctr" anchorCtr="0">
            <a:spAutoFit/>
          </a:bodyPr>
          <a:lstStyle/>
          <a:p>
            <a:pPr marL="0" lvl="0" indent="0" algn="ctr" rtl="0">
              <a:lnSpc>
                <a:spcPct val="100000"/>
              </a:lnSpc>
              <a:spcBef>
                <a:spcPts val="0"/>
              </a:spcBef>
              <a:spcAft>
                <a:spcPts val="0"/>
              </a:spcAft>
              <a:buClr>
                <a:srgbClr val="BD8738"/>
              </a:buClr>
              <a:buSzPts val="2000"/>
              <a:buNone/>
            </a:pPr>
            <a:r>
              <a:rPr lang="en-US" dirty="0">
                <a:solidFill>
                  <a:schemeClr val="tx1"/>
                </a:solidFill>
                <a:hlinkClick r:id="rId3">
                  <a:extLst>
                    <a:ext uri="{A12FA001-AC4F-418D-AE19-62706E023703}">
                      <ahyp:hlinkClr xmlns:ahyp="http://schemas.microsoft.com/office/drawing/2018/hyperlinkcolor" val="tx"/>
                    </a:ext>
                  </a:extLst>
                </a:hlinkClick>
              </a:rPr>
              <a:t>https://github.com/Anuledger2003/E-COMMERCE_WEBSITE</a:t>
            </a:r>
            <a:endParaRPr b="0" i="0" dirty="0">
              <a:solidFill>
                <a:schemeClr val="tx1"/>
              </a:solidFill>
              <a:latin typeface="EB Garamond SemiBold"/>
              <a:ea typeface="EB Garamond SemiBold"/>
              <a:cs typeface="EB Garamond SemiBold"/>
              <a:sym typeface="EB Garamond SemiBo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83"/>
        <p:cNvGrpSpPr/>
        <p:nvPr/>
      </p:nvGrpSpPr>
      <p:grpSpPr>
        <a:xfrm>
          <a:off x="0" y="0"/>
          <a:ext cx="0" cy="0"/>
          <a:chOff x="0" y="0"/>
          <a:chExt cx="0" cy="0"/>
        </a:xfrm>
      </p:grpSpPr>
      <p:pic>
        <p:nvPicPr>
          <p:cNvPr id="1884" name="Google Shape;1884;p213"/>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sp>
        <p:nvSpPr>
          <p:cNvPr id="1839" name="Google Shape;1839;p210"/>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Autofit/>
          </a:bodyPr>
          <a:lstStyle/>
          <a:p>
            <a:pPr marL="0" lvl="0" indent="0" algn="l" rtl="0">
              <a:lnSpc>
                <a:spcPct val="100000"/>
              </a:lnSpc>
              <a:spcBef>
                <a:spcPts val="0"/>
              </a:spcBef>
              <a:spcAft>
                <a:spcPts val="0"/>
              </a:spcAft>
              <a:buClr>
                <a:schemeClr val="lt1"/>
              </a:buClr>
              <a:buSzPts val="1700"/>
              <a:buFont typeface="Public Sans"/>
              <a:buNone/>
            </a:pPr>
            <a:r>
              <a:rPr lang="en-US" sz="1829" dirty="0">
                <a:solidFill>
                  <a:schemeClr val="lt2"/>
                </a:solidFill>
                <a:latin typeface="EB Garamond"/>
                <a:ea typeface="EB Garamond"/>
                <a:cs typeface="EB Garamond"/>
                <a:sym typeface="EB Garamond"/>
              </a:rPr>
              <a:t>E-Commerce Websites</a:t>
            </a:r>
            <a:endParaRPr sz="1829" dirty="0">
              <a:solidFill>
                <a:schemeClr val="lt2"/>
              </a:solidFill>
              <a:latin typeface="EB Garamond"/>
              <a:ea typeface="EB Garamond"/>
              <a:cs typeface="EB Garamond"/>
              <a:sym typeface="EB Garamond"/>
            </a:endParaRPr>
          </a:p>
        </p:txBody>
      </p:sp>
      <p:sp>
        <p:nvSpPr>
          <p:cNvPr id="1840" name="Google Shape;1840;p210"/>
          <p:cNvSpPr txBox="1">
            <a:spLocks noGrp="1"/>
          </p:cNvSpPr>
          <p:nvPr>
            <p:ph type="body" idx="1"/>
          </p:nvPr>
        </p:nvSpPr>
        <p:spPr>
          <a:xfrm>
            <a:off x="144710" y="1086108"/>
            <a:ext cx="4548587" cy="1765041"/>
          </a:xfrm>
          <a:prstGeom prst="rect">
            <a:avLst/>
          </a:prstGeom>
          <a:noFill/>
          <a:ln>
            <a:noFill/>
          </a:ln>
        </p:spPr>
        <p:txBody>
          <a:bodyPr spcFirstLastPara="1" wrap="square" lIns="91425" tIns="45700" rIns="91425" bIns="45700" anchor="t" anchorCtr="0">
            <a:noAutofit/>
          </a:bodyPr>
          <a:lstStyle/>
          <a:p>
            <a:pPr marL="285750" lvl="0" indent="-285750" algn="just" rtl="0">
              <a:lnSpc>
                <a:spcPct val="100000"/>
              </a:lnSpc>
              <a:spcBef>
                <a:spcPts val="0"/>
              </a:spcBef>
              <a:spcAft>
                <a:spcPts val="0"/>
              </a:spcAft>
              <a:buClr>
                <a:schemeClr val="lt1"/>
              </a:buClr>
              <a:buSzPts val="1400"/>
              <a:buFont typeface="EB Garamond Medium"/>
              <a:buChar char="▪"/>
            </a:pPr>
            <a:r>
              <a:rPr lang="en-US" sz="1300" dirty="0">
                <a:latin typeface="EB Garamond Medium"/>
                <a:ea typeface="EB Garamond Medium"/>
                <a:cs typeface="EB Garamond Medium"/>
                <a:sym typeface="EB Garamond Medium"/>
              </a:rPr>
              <a:t>E-commerce websites enables business to sell products or services online . Customers browse product listings , add items to a digital shopping cart , and proceed to checkout.</a:t>
            </a:r>
          </a:p>
          <a:p>
            <a:pPr marL="285750" lvl="0" indent="-285750" algn="just" rtl="0">
              <a:lnSpc>
                <a:spcPct val="100000"/>
              </a:lnSpc>
              <a:spcBef>
                <a:spcPts val="0"/>
              </a:spcBef>
              <a:spcAft>
                <a:spcPts val="0"/>
              </a:spcAft>
              <a:buClr>
                <a:schemeClr val="lt1"/>
              </a:buClr>
              <a:buSzPts val="1400"/>
              <a:buFont typeface="EB Garamond Medium"/>
              <a:buChar char="▪"/>
            </a:pPr>
            <a:r>
              <a:rPr lang="en-US" sz="1300" dirty="0">
                <a:latin typeface="EB Garamond Medium"/>
                <a:ea typeface="EB Garamond Medium"/>
                <a:cs typeface="EB Garamond Medium"/>
                <a:sym typeface="EB Garamond Medium"/>
              </a:rPr>
              <a:t>Payment and shipping details are securely processed.</a:t>
            </a:r>
          </a:p>
          <a:p>
            <a:pPr marL="285750" lvl="0" indent="-285750" algn="just" rtl="0">
              <a:lnSpc>
                <a:spcPct val="100000"/>
              </a:lnSpc>
              <a:spcBef>
                <a:spcPts val="0"/>
              </a:spcBef>
              <a:spcAft>
                <a:spcPts val="0"/>
              </a:spcAft>
              <a:buClr>
                <a:schemeClr val="lt1"/>
              </a:buClr>
              <a:buSzPts val="1400"/>
              <a:buFont typeface="EB Garamond Medium"/>
              <a:buChar char="▪"/>
            </a:pPr>
            <a:r>
              <a:rPr lang="en-US" sz="1300" dirty="0">
                <a:latin typeface="EB Garamond Medium"/>
                <a:ea typeface="EB Garamond Medium"/>
                <a:cs typeface="EB Garamond Medium"/>
                <a:sym typeface="EB Garamond Medium"/>
              </a:rPr>
              <a:t>The website streamlines the buying process , making it convenient and accessible and serves as a powerful tool for businesses to reach a global customers base and boost online sales</a:t>
            </a:r>
            <a:endParaRPr sz="1300" dirty="0">
              <a:latin typeface="EB Garamond Medium"/>
              <a:ea typeface="EB Garamond Medium"/>
              <a:cs typeface="EB Garamond Medium"/>
              <a:sym typeface="EB Garamond Medium"/>
            </a:endParaRPr>
          </a:p>
        </p:txBody>
      </p:sp>
      <p:graphicFrame>
        <p:nvGraphicFramePr>
          <p:cNvPr id="2" name="Table 1">
            <a:extLst>
              <a:ext uri="{FF2B5EF4-FFF2-40B4-BE49-F238E27FC236}">
                <a16:creationId xmlns:a16="http://schemas.microsoft.com/office/drawing/2014/main" id="{2AF54A79-6337-F89B-247D-F05E5221DF64}"/>
              </a:ext>
            </a:extLst>
          </p:cNvPr>
          <p:cNvGraphicFramePr>
            <a:graphicFrameLocks noGrp="1"/>
          </p:cNvGraphicFramePr>
          <p:nvPr>
            <p:extLst>
              <p:ext uri="{D42A27DB-BD31-4B8C-83A1-F6EECF244321}">
                <p14:modId xmlns:p14="http://schemas.microsoft.com/office/powerpoint/2010/main" val="1534390536"/>
              </p:ext>
            </p:extLst>
          </p:nvPr>
        </p:nvGraphicFramePr>
        <p:xfrm>
          <a:off x="144710" y="2930252"/>
          <a:ext cx="4427289" cy="1483360"/>
        </p:xfrm>
        <a:graphic>
          <a:graphicData uri="http://schemas.openxmlformats.org/drawingml/2006/table">
            <a:tbl>
              <a:tblPr firstRow="1" bandRow="1">
                <a:tableStyleId>{A97368B2-68B5-494E-9D6D-D535E70914BC}</a:tableStyleId>
              </a:tblPr>
              <a:tblGrid>
                <a:gridCol w="1475763">
                  <a:extLst>
                    <a:ext uri="{9D8B030D-6E8A-4147-A177-3AD203B41FA5}">
                      <a16:colId xmlns:a16="http://schemas.microsoft.com/office/drawing/2014/main" val="2811435196"/>
                    </a:ext>
                  </a:extLst>
                </a:gridCol>
                <a:gridCol w="1475763">
                  <a:extLst>
                    <a:ext uri="{9D8B030D-6E8A-4147-A177-3AD203B41FA5}">
                      <a16:colId xmlns:a16="http://schemas.microsoft.com/office/drawing/2014/main" val="1652921529"/>
                    </a:ext>
                  </a:extLst>
                </a:gridCol>
                <a:gridCol w="1475763">
                  <a:extLst>
                    <a:ext uri="{9D8B030D-6E8A-4147-A177-3AD203B41FA5}">
                      <a16:colId xmlns:a16="http://schemas.microsoft.com/office/drawing/2014/main" val="26053899"/>
                    </a:ext>
                  </a:extLst>
                </a:gridCol>
              </a:tblGrid>
              <a:tr h="37084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1" u="none" strike="noStrike" cap="none" dirty="0">
                          <a:solidFill>
                            <a:srgbClr val="C88C32"/>
                          </a:solidFill>
                        </a:rPr>
                        <a:t>LMS Username</a:t>
                      </a:r>
                    </a:p>
                  </a:txBody>
                  <a:tcPr anchor="ctr"/>
                </a:tc>
                <a:tc>
                  <a:txBody>
                    <a:bodyPr/>
                    <a:lstStyle/>
                    <a:p>
                      <a:pPr algn="ctr"/>
                      <a:r>
                        <a:rPr lang="en-US" sz="1400" b="1" u="none" strike="noStrike" cap="none" dirty="0">
                          <a:solidFill>
                            <a:srgbClr val="C88C32"/>
                          </a:solidFill>
                        </a:rPr>
                        <a:t>Name</a:t>
                      </a:r>
                      <a:endParaRPr lang="en-IN" dirty="0"/>
                    </a:p>
                  </a:txBody>
                  <a:tcPr anchor="ctr"/>
                </a:tc>
                <a:tc>
                  <a:txBody>
                    <a:bodyPr/>
                    <a:lstStyle/>
                    <a:p>
                      <a:pPr algn="ctr"/>
                      <a:r>
                        <a:rPr lang="en-US" sz="1400" b="1" u="none" strike="noStrike" cap="none" dirty="0">
                          <a:solidFill>
                            <a:srgbClr val="C88C32"/>
                          </a:solidFill>
                        </a:rPr>
                        <a:t>Batch</a:t>
                      </a:r>
                      <a:endParaRPr lang="en-IN" dirty="0"/>
                    </a:p>
                  </a:txBody>
                  <a:tcPr anchor="ctr"/>
                </a:tc>
                <a:extLst>
                  <a:ext uri="{0D108BD9-81ED-4DB2-BD59-A6C34878D82A}">
                    <a16:rowId xmlns:a16="http://schemas.microsoft.com/office/drawing/2014/main" val="2620341535"/>
                  </a:ext>
                </a:extLst>
              </a:tr>
              <a:tr h="370840">
                <a:tc>
                  <a:txBody>
                    <a:bodyPr/>
                    <a:lstStyle/>
                    <a:p>
                      <a:pPr algn="ctr"/>
                      <a:r>
                        <a:rPr lang="en-IN" dirty="0">
                          <a:solidFill>
                            <a:schemeClr val="bg1"/>
                          </a:solidFill>
                          <a:latin typeface="EB Garamond" panose="00000500000000000000" pitchFamily="2" charset="0"/>
                          <a:ea typeface="EB Garamond" panose="00000500000000000000" pitchFamily="2" charset="0"/>
                        </a:rPr>
                        <a:t>au910020104006</a:t>
                      </a:r>
                    </a:p>
                  </a:txBody>
                  <a:tcPr anchor="ctr"/>
                </a:tc>
                <a:tc>
                  <a:txBody>
                    <a:bodyPr/>
                    <a:lstStyle/>
                    <a:p>
                      <a:pPr algn="ctr"/>
                      <a:r>
                        <a:rPr lang="en-IN" dirty="0">
                          <a:solidFill>
                            <a:schemeClr val="bg1"/>
                          </a:solidFill>
                          <a:latin typeface="EB Garamond" panose="00000500000000000000" pitchFamily="2" charset="0"/>
                          <a:ea typeface="EB Garamond" panose="00000500000000000000" pitchFamily="2" charset="0"/>
                        </a:rPr>
                        <a:t>Anu M</a:t>
                      </a:r>
                    </a:p>
                  </a:txBody>
                  <a:tcPr anchor="ctr"/>
                </a:tc>
                <a:tc>
                  <a:txBody>
                    <a:bodyPr/>
                    <a:lstStyle/>
                    <a:p>
                      <a:pPr algn="ctr"/>
                      <a:r>
                        <a:rPr lang="en-IN" dirty="0">
                          <a:solidFill>
                            <a:schemeClr val="bg1"/>
                          </a:solidFill>
                          <a:latin typeface="EB Garamond" panose="00000500000000000000" pitchFamily="2" charset="0"/>
                          <a:ea typeface="EB Garamond" panose="00000500000000000000" pitchFamily="2" charset="0"/>
                        </a:rPr>
                        <a:t>CC2</a:t>
                      </a:r>
                    </a:p>
                  </a:txBody>
                  <a:tcPr anchor="ctr"/>
                </a:tc>
                <a:extLst>
                  <a:ext uri="{0D108BD9-81ED-4DB2-BD59-A6C34878D82A}">
                    <a16:rowId xmlns:a16="http://schemas.microsoft.com/office/drawing/2014/main" val="2345158543"/>
                  </a:ext>
                </a:extLst>
              </a:tr>
              <a:tr h="370840">
                <a:tc>
                  <a:txBody>
                    <a:bodyPr/>
                    <a:lstStyle/>
                    <a:p>
                      <a:pPr algn="ctr"/>
                      <a:r>
                        <a:rPr lang="en-IN" dirty="0">
                          <a:solidFill>
                            <a:schemeClr val="bg1"/>
                          </a:solidFill>
                          <a:latin typeface="EB Garamond" panose="00000500000000000000" pitchFamily="2" charset="0"/>
                          <a:ea typeface="EB Garamond" panose="00000500000000000000" pitchFamily="2" charset="0"/>
                        </a:rPr>
                        <a:t>au910020104017</a:t>
                      </a:r>
                    </a:p>
                  </a:txBody>
                  <a:tcPr anchor="ctr"/>
                </a:tc>
                <a:tc>
                  <a:txBody>
                    <a:bodyPr/>
                    <a:lstStyle/>
                    <a:p>
                      <a:pPr algn="ctr"/>
                      <a:r>
                        <a:rPr lang="en-IN" dirty="0" err="1">
                          <a:solidFill>
                            <a:schemeClr val="bg1"/>
                          </a:solidFill>
                          <a:latin typeface="EB Garamond" panose="00000500000000000000" pitchFamily="2" charset="0"/>
                          <a:ea typeface="EB Garamond" panose="00000500000000000000" pitchFamily="2" charset="0"/>
                        </a:rPr>
                        <a:t>Kabilan</a:t>
                      </a:r>
                      <a:r>
                        <a:rPr lang="en-IN" dirty="0">
                          <a:solidFill>
                            <a:schemeClr val="bg1"/>
                          </a:solidFill>
                          <a:latin typeface="EB Garamond" panose="00000500000000000000" pitchFamily="2" charset="0"/>
                          <a:ea typeface="EB Garamond" panose="00000500000000000000" pitchFamily="2" charset="0"/>
                        </a:rPr>
                        <a:t> K</a:t>
                      </a:r>
                    </a:p>
                  </a:txBody>
                  <a:tcPr anchor="ctr"/>
                </a:tc>
                <a:tc>
                  <a:txBody>
                    <a:bodyPr/>
                    <a:lstStyle/>
                    <a:p>
                      <a:pPr algn="ctr"/>
                      <a:r>
                        <a:rPr lang="en-IN" dirty="0">
                          <a:solidFill>
                            <a:schemeClr val="bg1"/>
                          </a:solidFill>
                          <a:latin typeface="EB Garamond" panose="00000500000000000000" pitchFamily="2" charset="0"/>
                          <a:ea typeface="EB Garamond" panose="00000500000000000000" pitchFamily="2" charset="0"/>
                        </a:rPr>
                        <a:t>CC2</a:t>
                      </a:r>
                    </a:p>
                  </a:txBody>
                  <a:tcPr anchor="ctr"/>
                </a:tc>
                <a:extLst>
                  <a:ext uri="{0D108BD9-81ED-4DB2-BD59-A6C34878D82A}">
                    <a16:rowId xmlns:a16="http://schemas.microsoft.com/office/drawing/2014/main" val="3778653015"/>
                  </a:ext>
                </a:extLst>
              </a:tr>
              <a:tr h="370840">
                <a:tc>
                  <a:txBody>
                    <a:bodyPr/>
                    <a:lstStyle/>
                    <a:p>
                      <a:pPr algn="ctr"/>
                      <a:r>
                        <a:rPr lang="en-IN" dirty="0">
                          <a:solidFill>
                            <a:schemeClr val="bg1"/>
                          </a:solidFill>
                          <a:latin typeface="EB Garamond" panose="00000500000000000000" pitchFamily="2" charset="0"/>
                          <a:ea typeface="EB Garamond" panose="00000500000000000000" pitchFamily="2" charset="0"/>
                        </a:rPr>
                        <a:t>au910020104022</a:t>
                      </a:r>
                    </a:p>
                  </a:txBody>
                  <a:tcPr anchor="ctr"/>
                </a:tc>
                <a:tc>
                  <a:txBody>
                    <a:bodyPr/>
                    <a:lstStyle/>
                    <a:p>
                      <a:pPr algn="ctr"/>
                      <a:r>
                        <a:rPr lang="en-IN" dirty="0">
                          <a:solidFill>
                            <a:schemeClr val="bg1"/>
                          </a:solidFill>
                          <a:latin typeface="EB Garamond" panose="00000500000000000000" pitchFamily="2" charset="0"/>
                          <a:ea typeface="EB Garamond" panose="00000500000000000000" pitchFamily="2" charset="0"/>
                        </a:rPr>
                        <a:t>Krishnan E</a:t>
                      </a:r>
                    </a:p>
                  </a:txBody>
                  <a:tcPr anchor="ctr"/>
                </a:tc>
                <a:tc>
                  <a:txBody>
                    <a:bodyPr/>
                    <a:lstStyle/>
                    <a:p>
                      <a:pPr algn="ctr"/>
                      <a:r>
                        <a:rPr lang="en-IN" dirty="0">
                          <a:solidFill>
                            <a:schemeClr val="bg1"/>
                          </a:solidFill>
                          <a:latin typeface="EB Garamond" panose="00000500000000000000" pitchFamily="2" charset="0"/>
                          <a:ea typeface="EB Garamond" panose="00000500000000000000" pitchFamily="2" charset="0"/>
                        </a:rPr>
                        <a:t>CC2</a:t>
                      </a:r>
                    </a:p>
                  </a:txBody>
                  <a:tcPr anchor="ctr"/>
                </a:tc>
                <a:extLst>
                  <a:ext uri="{0D108BD9-81ED-4DB2-BD59-A6C34878D82A}">
                    <a16:rowId xmlns:a16="http://schemas.microsoft.com/office/drawing/2014/main" val="235845762"/>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g1f5dca458e3_0_0"/>
          <p:cNvSpPr txBox="1">
            <a:spLocks noGrp="1"/>
          </p:cNvSpPr>
          <p:nvPr>
            <p:ph type="body" idx="1"/>
          </p:nvPr>
        </p:nvSpPr>
        <p:spPr>
          <a:xfrm>
            <a:off x="489450" y="647046"/>
            <a:ext cx="6891900" cy="1621500"/>
          </a:xfrm>
          <a:prstGeom prst="rect">
            <a:avLst/>
          </a:prstGeom>
          <a:noFill/>
          <a:ln>
            <a:noFill/>
          </a:ln>
        </p:spPr>
        <p:txBody>
          <a:bodyPr spcFirstLastPara="1" wrap="square" lIns="91425" tIns="45700" rIns="91425" bIns="45700" anchor="t" anchorCtr="0">
            <a:noAutofit/>
          </a:bodyPr>
          <a:lstStyle/>
          <a:p>
            <a:pPr marL="0" marR="0" lvl="0" indent="0" algn="l" rtl="0">
              <a:lnSpc>
                <a:spcPct val="107916"/>
              </a:lnSpc>
              <a:spcBef>
                <a:spcPts val="0"/>
              </a:spcBef>
              <a:spcAft>
                <a:spcPts val="0"/>
              </a:spcAft>
              <a:buClr>
                <a:srgbClr val="000000"/>
              </a:buClr>
              <a:buSzPts val="1500"/>
              <a:buFont typeface="Arial"/>
              <a:buNone/>
            </a:pPr>
            <a:r>
              <a:rPr lang="en-US" sz="1500" b="1" i="0" u="none" strike="noStrike" cap="none">
                <a:solidFill>
                  <a:srgbClr val="0B5394"/>
                </a:solidFill>
                <a:latin typeface="EB Garamond Medium"/>
                <a:ea typeface="EB Garamond Medium"/>
                <a:cs typeface="EB Garamond Medium"/>
                <a:sym typeface="EB Garamond Medium"/>
              </a:rPr>
              <a:t>Create various Front End Programs</a:t>
            </a:r>
            <a:endParaRPr sz="1500" b="1" i="0" u="none" strike="noStrike" cap="none">
              <a:solidFill>
                <a:srgbClr val="0B5394"/>
              </a:solidFill>
              <a:latin typeface="EB Garamond Medium"/>
              <a:ea typeface="EB Garamond Medium"/>
              <a:cs typeface="EB Garamond Medium"/>
              <a:sym typeface="EB Garamond Medium"/>
            </a:endParaRPr>
          </a:p>
          <a:p>
            <a:pPr marL="0" marR="0" lvl="0" indent="0" algn="l" rtl="0">
              <a:lnSpc>
                <a:spcPct val="107916"/>
              </a:lnSpc>
              <a:spcBef>
                <a:spcPts val="0"/>
              </a:spcBef>
              <a:spcAft>
                <a:spcPts val="0"/>
              </a:spcAft>
              <a:buClr>
                <a:srgbClr val="000000"/>
              </a:buClr>
              <a:buSzPts val="1500"/>
              <a:buFont typeface="Arial"/>
              <a:buNone/>
            </a:pPr>
            <a:endParaRPr sz="1500" b="0" i="0" u="none" strike="noStrike" cap="none">
              <a:solidFill>
                <a:schemeClr val="dk1"/>
              </a:solidFill>
              <a:latin typeface="EB Garamond Medium"/>
              <a:ea typeface="EB Garamond Medium"/>
              <a:cs typeface="EB Garamond Medium"/>
              <a:sym typeface="EB Garamond Medium"/>
            </a:endParaRPr>
          </a:p>
          <a:p>
            <a:pPr marL="457200" marR="0" lvl="0" indent="-323850" algn="l" rtl="0">
              <a:lnSpc>
                <a:spcPct val="107916"/>
              </a:lnSpc>
              <a:spcBef>
                <a:spcPts val="0"/>
              </a:spcBef>
              <a:spcAft>
                <a:spcPts val="0"/>
              </a:spcAft>
              <a:buClr>
                <a:schemeClr val="dk1"/>
              </a:buClr>
              <a:buSzPts val="1500"/>
              <a:buFont typeface="EB Garamond Medium"/>
              <a:buChar char="●"/>
            </a:pPr>
            <a:r>
              <a:rPr lang="en-US" sz="1500" b="0" i="0" u="none" strike="noStrike" cap="none">
                <a:solidFill>
                  <a:schemeClr val="dk1"/>
                </a:solidFill>
                <a:latin typeface="EB Garamond Medium"/>
                <a:ea typeface="EB Garamond Medium"/>
                <a:cs typeface="EB Garamond Medium"/>
                <a:sym typeface="EB Garamond Medium"/>
              </a:rPr>
              <a:t>Draw and design a uniform front end code for “Your Project”</a:t>
            </a:r>
            <a:endParaRPr sz="1500" b="0" i="0" u="none" strike="noStrike" cap="none">
              <a:solidFill>
                <a:schemeClr val="dk1"/>
              </a:solidFill>
              <a:latin typeface="EB Garamond Medium"/>
              <a:ea typeface="EB Garamond Medium"/>
              <a:cs typeface="EB Garamond Medium"/>
              <a:sym typeface="EB Garamond Medium"/>
            </a:endParaRPr>
          </a:p>
          <a:p>
            <a:pPr marL="457200" marR="0" lvl="0" indent="-323850" algn="l" rtl="0">
              <a:lnSpc>
                <a:spcPct val="107916"/>
              </a:lnSpc>
              <a:spcBef>
                <a:spcPts val="0"/>
              </a:spcBef>
              <a:spcAft>
                <a:spcPts val="0"/>
              </a:spcAft>
              <a:buClr>
                <a:schemeClr val="dk1"/>
              </a:buClr>
              <a:buSzPts val="1500"/>
              <a:buFont typeface="EB Garamond Medium"/>
              <a:buChar char="●"/>
            </a:pPr>
            <a:r>
              <a:rPr lang="en-US" sz="1500" b="0" i="0" u="none" strike="noStrike" cap="none">
                <a:solidFill>
                  <a:schemeClr val="dk1"/>
                </a:solidFill>
                <a:latin typeface="EB Garamond Medium"/>
                <a:ea typeface="EB Garamond Medium"/>
                <a:cs typeface="EB Garamond Medium"/>
                <a:sym typeface="EB Garamond Medium"/>
              </a:rPr>
              <a:t>Draw and design a interactive front end code for “Your Project”</a:t>
            </a:r>
            <a:endParaRPr sz="1500" b="0" i="0" u="none" strike="noStrike" cap="none">
              <a:solidFill>
                <a:srgbClr val="0B5394"/>
              </a:solidFill>
              <a:latin typeface="Montserrat ExtraBold"/>
              <a:ea typeface="Montserrat ExtraBold"/>
              <a:cs typeface="Montserrat ExtraBold"/>
              <a:sym typeface="Montserrat ExtraBold"/>
            </a:endParaRPr>
          </a:p>
        </p:txBody>
      </p:sp>
      <p:sp>
        <p:nvSpPr>
          <p:cNvPr id="1848" name="Google Shape;1848;g1f5dca458e3_0_0"/>
          <p:cNvSpPr txBox="1">
            <a:spLocks noGrp="1"/>
          </p:cNvSpPr>
          <p:nvPr>
            <p:ph type="body" idx="2"/>
          </p:nvPr>
        </p:nvSpPr>
        <p:spPr>
          <a:xfrm>
            <a:off x="489450" y="3568146"/>
            <a:ext cx="7048500" cy="953100"/>
          </a:xfrm>
          <a:prstGeom prst="rect">
            <a:avLst/>
          </a:prstGeom>
          <a:noFill/>
          <a:ln>
            <a:noFill/>
          </a:ln>
        </p:spPr>
        <p:txBody>
          <a:bodyPr spcFirstLastPara="1" wrap="square" lIns="91425" tIns="45700" rIns="91425" bIns="45700" anchor="t" anchorCtr="0">
            <a:noAutofit/>
          </a:bodyPr>
          <a:lstStyle/>
          <a:p>
            <a:pPr marL="171450" marR="0" lvl="0" indent="-171450" algn="l" rtl="0">
              <a:lnSpc>
                <a:spcPct val="100000"/>
              </a:lnSpc>
              <a:spcBef>
                <a:spcPts val="0"/>
              </a:spcBef>
              <a:spcAft>
                <a:spcPts val="0"/>
              </a:spcAft>
              <a:buClr>
                <a:srgbClr val="000000"/>
              </a:buClr>
              <a:buSzPts val="1100"/>
              <a:buFont typeface="EB Garamond"/>
              <a:buChar char="▪"/>
            </a:pPr>
            <a:r>
              <a:rPr lang="en-US" sz="1100" b="0" i="0" u="none" strike="noStrike" cap="none">
                <a:solidFill>
                  <a:srgbClr val="000000"/>
                </a:solidFill>
                <a:latin typeface="EB Garamond"/>
                <a:ea typeface="EB Garamond"/>
                <a:cs typeface="EB Garamond"/>
                <a:sym typeface="EB Garamond"/>
              </a:rPr>
              <a:t>Developing complicated UI using HTML components</a:t>
            </a:r>
            <a:endParaRPr sz="1400" b="0" i="0" u="none" strike="noStrike" cap="none">
              <a:solidFill>
                <a:srgbClr val="000000"/>
              </a:solidFill>
              <a:latin typeface="EB Garamond"/>
              <a:ea typeface="EB Garamond"/>
              <a:cs typeface="EB Garamond"/>
              <a:sym typeface="EB Garamond"/>
            </a:endParaRPr>
          </a:p>
          <a:p>
            <a:pPr marL="171450" marR="0" lvl="0" indent="-171450" algn="l" rtl="0">
              <a:lnSpc>
                <a:spcPct val="100000"/>
              </a:lnSpc>
              <a:spcBef>
                <a:spcPts val="0"/>
              </a:spcBef>
              <a:spcAft>
                <a:spcPts val="0"/>
              </a:spcAft>
              <a:buClr>
                <a:srgbClr val="000000"/>
              </a:buClr>
              <a:buSzPts val="1100"/>
              <a:buFont typeface="EB Garamond"/>
              <a:buChar char="▪"/>
            </a:pPr>
            <a:r>
              <a:rPr lang="en-US" sz="1100" b="0" i="0" u="none" strike="noStrike" cap="none">
                <a:solidFill>
                  <a:srgbClr val="000000"/>
                </a:solidFill>
                <a:latin typeface="EB Garamond"/>
                <a:ea typeface="EB Garamond"/>
                <a:cs typeface="EB Garamond"/>
                <a:sym typeface="EB Garamond"/>
              </a:rPr>
              <a:t>Using props drilling and context to pass variables</a:t>
            </a:r>
            <a:endParaRPr sz="1400" b="0" i="0" u="none" strike="noStrike" cap="none">
              <a:solidFill>
                <a:srgbClr val="000000"/>
              </a:solidFill>
              <a:latin typeface="EB Garamond"/>
              <a:ea typeface="EB Garamond"/>
              <a:cs typeface="EB Garamond"/>
              <a:sym typeface="EB Garamond"/>
            </a:endParaRPr>
          </a:p>
          <a:p>
            <a:pPr marL="171450" marR="0" lvl="0" indent="-171450" algn="l" rtl="0">
              <a:lnSpc>
                <a:spcPct val="100000"/>
              </a:lnSpc>
              <a:spcBef>
                <a:spcPts val="0"/>
              </a:spcBef>
              <a:spcAft>
                <a:spcPts val="0"/>
              </a:spcAft>
              <a:buClr>
                <a:srgbClr val="000000"/>
              </a:buClr>
              <a:buSzPts val="1100"/>
              <a:buFont typeface="EB Garamond"/>
              <a:buChar char="▪"/>
            </a:pPr>
            <a:r>
              <a:rPr lang="en-US" sz="1100" b="0" i="0" u="none" strike="noStrike" cap="none">
                <a:solidFill>
                  <a:srgbClr val="000000"/>
                </a:solidFill>
                <a:latin typeface="EB Garamond"/>
                <a:ea typeface="EB Garamond"/>
                <a:cs typeface="EB Garamond"/>
                <a:sym typeface="EB Garamond"/>
              </a:rPr>
              <a:t>Getting familiar with different type of api calls</a:t>
            </a:r>
            <a:endParaRPr sz="1400" b="0" i="0" u="none" strike="noStrike" cap="none">
              <a:solidFill>
                <a:srgbClr val="000000"/>
              </a:solidFill>
              <a:latin typeface="EB Garamond"/>
              <a:ea typeface="EB Garamond"/>
              <a:cs typeface="EB Garamond"/>
              <a:sym typeface="EB Garamond"/>
            </a:endParaRPr>
          </a:p>
          <a:p>
            <a:pPr marL="171450" marR="0" lvl="0" indent="-171450" algn="l" rtl="0">
              <a:lnSpc>
                <a:spcPct val="100000"/>
              </a:lnSpc>
              <a:spcBef>
                <a:spcPts val="0"/>
              </a:spcBef>
              <a:spcAft>
                <a:spcPts val="0"/>
              </a:spcAft>
              <a:buClr>
                <a:srgbClr val="000000"/>
              </a:buClr>
              <a:buSzPts val="1100"/>
              <a:buFont typeface="EB Garamond"/>
              <a:buChar char="▪"/>
            </a:pPr>
            <a:r>
              <a:rPr lang="en-US" sz="1100" b="0" i="0" u="none" strike="noStrike" cap="none">
                <a:solidFill>
                  <a:srgbClr val="000000"/>
                </a:solidFill>
                <a:latin typeface="EB Garamond"/>
                <a:ea typeface="EB Garamond"/>
                <a:cs typeface="EB Garamond"/>
                <a:sym typeface="EB Garamond"/>
              </a:rPr>
              <a:t>Handling different input data</a:t>
            </a:r>
            <a:endParaRPr sz="1100" b="0" i="0" u="none" strike="noStrike" cap="none">
              <a:solidFill>
                <a:srgbClr val="000000"/>
              </a:solidFill>
              <a:latin typeface="EB Garamond"/>
              <a:ea typeface="EB Garamond"/>
              <a:cs typeface="EB Garamond"/>
              <a:sym typeface="EB Garamond"/>
            </a:endParaRPr>
          </a:p>
        </p:txBody>
      </p:sp>
      <p:sp>
        <p:nvSpPr>
          <p:cNvPr id="1849" name="Google Shape;1849;g1f5dca458e3_0_0"/>
          <p:cNvSpPr txBox="1"/>
          <p:nvPr/>
        </p:nvSpPr>
        <p:spPr>
          <a:xfrm>
            <a:off x="489450" y="2539538"/>
            <a:ext cx="45936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EB Garamond"/>
                <a:ea typeface="EB Garamond"/>
                <a:cs typeface="EB Garamond"/>
                <a:sym typeface="EB Garamond"/>
              </a:rPr>
              <a:t>100% Completion of the above tasks</a:t>
            </a:r>
            <a:endParaRPr sz="1400" b="0" i="0" u="none" strike="noStrike" cap="none">
              <a:solidFill>
                <a:srgbClr val="000000"/>
              </a:solidFill>
              <a:latin typeface="EB Garamond"/>
              <a:ea typeface="EB Garamond"/>
              <a:cs typeface="EB Garamond"/>
              <a:sym typeface="EB Garamond"/>
            </a:endParaRPr>
          </a:p>
        </p:txBody>
      </p:sp>
      <p:sp>
        <p:nvSpPr>
          <p:cNvPr id="1850" name="Google Shape;1850;g1f5dca458e3_0_0"/>
          <p:cNvSpPr txBox="1"/>
          <p:nvPr/>
        </p:nvSpPr>
        <p:spPr>
          <a:xfrm>
            <a:off x="445780" y="3171964"/>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chemeClr val="lt2"/>
                </a:solidFill>
                <a:latin typeface="EB Garamond"/>
                <a:ea typeface="EB Garamond"/>
                <a:cs typeface="EB Garamond"/>
                <a:sym typeface="EB Garamond"/>
              </a:rPr>
              <a:t>Learning outcome</a:t>
            </a:r>
            <a:endParaRPr sz="1800" b="1" i="0" u="none" strike="noStrike" cap="none">
              <a:solidFill>
                <a:srgbClr val="000000"/>
              </a:solidFill>
              <a:latin typeface="EB Garamond"/>
              <a:ea typeface="EB Garamond"/>
              <a:cs typeface="EB Garamond"/>
              <a:sym typeface="EB Garamond"/>
            </a:endParaRPr>
          </a:p>
        </p:txBody>
      </p:sp>
      <p:sp>
        <p:nvSpPr>
          <p:cNvPr id="1851" name="Google Shape;1851;g1f5dca458e3_0_0"/>
          <p:cNvSpPr txBox="1"/>
          <p:nvPr/>
        </p:nvSpPr>
        <p:spPr>
          <a:xfrm>
            <a:off x="445774" y="250825"/>
            <a:ext cx="38232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B5394"/>
                </a:solidFill>
                <a:latin typeface="EB Garamond ExtraBold"/>
                <a:ea typeface="EB Garamond ExtraBold"/>
                <a:cs typeface="EB Garamond ExtraBold"/>
                <a:sym typeface="EB Garamond ExtraBold"/>
              </a:rPr>
              <a:t>Task 3 :: Frontend Creation</a:t>
            </a:r>
            <a:endParaRPr sz="1800" b="0" i="0" u="none" strike="noStrike" cap="none">
              <a:solidFill>
                <a:srgbClr val="0B5394"/>
              </a:solidFill>
              <a:latin typeface="EB Garamond ExtraBold"/>
              <a:ea typeface="EB Garamond ExtraBold"/>
              <a:cs typeface="EB Garamond ExtraBold"/>
              <a:sym typeface="EB Garamond ExtraBold"/>
            </a:endParaRPr>
          </a:p>
        </p:txBody>
      </p:sp>
      <p:sp>
        <p:nvSpPr>
          <p:cNvPr id="1852" name="Google Shape;1852;g1f5dca458e3_0_0"/>
          <p:cNvSpPr txBox="1"/>
          <p:nvPr/>
        </p:nvSpPr>
        <p:spPr>
          <a:xfrm>
            <a:off x="489450" y="2220953"/>
            <a:ext cx="45936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B5394"/>
                </a:solidFill>
                <a:latin typeface="Montserrat ExtraBold"/>
                <a:ea typeface="Montserrat ExtraBold"/>
                <a:cs typeface="Montserrat ExtraBold"/>
                <a:sym typeface="Montserrat ExtraBold"/>
              </a:rPr>
              <a:t>Evaluation Metric:</a:t>
            </a:r>
            <a:endParaRPr sz="1200" b="0" i="0" u="none" strike="noStrike" cap="none">
              <a:solidFill>
                <a:srgbClr val="0B5394"/>
              </a:solidFill>
              <a:latin typeface="Montserrat ExtraBold"/>
              <a:ea typeface="Montserrat ExtraBold"/>
              <a:cs typeface="Montserrat ExtraBold"/>
              <a:sym typeface="Montserrat Extra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780B092-D7FF-5186-84C7-5BE7EBE1FA83}"/>
              </a:ext>
            </a:extLst>
          </p:cNvPr>
          <p:cNvSpPr txBox="1"/>
          <p:nvPr/>
        </p:nvSpPr>
        <p:spPr>
          <a:xfrm>
            <a:off x="535578" y="235131"/>
            <a:ext cx="7021286" cy="461665"/>
          </a:xfrm>
          <a:prstGeom prst="rect">
            <a:avLst/>
          </a:prstGeom>
          <a:noFill/>
        </p:spPr>
        <p:txBody>
          <a:bodyPr wrap="square" rtlCol="0">
            <a:spAutoFit/>
          </a:bodyPr>
          <a:lstStyle/>
          <a:p>
            <a:r>
              <a:rPr lang="en-IN" sz="2400" b="1" dirty="0">
                <a:solidFill>
                  <a:schemeClr val="accent4"/>
                </a:solidFill>
                <a:latin typeface="EB Garamond" panose="00000500000000000000" pitchFamily="2" charset="0"/>
                <a:ea typeface="EB Garamond" panose="00000500000000000000" pitchFamily="2" charset="0"/>
              </a:rPr>
              <a:t>Evaluation Metric:</a:t>
            </a:r>
          </a:p>
        </p:txBody>
      </p:sp>
      <p:sp>
        <p:nvSpPr>
          <p:cNvPr id="3" name="TextBox 2">
            <a:extLst>
              <a:ext uri="{FF2B5EF4-FFF2-40B4-BE49-F238E27FC236}">
                <a16:creationId xmlns:a16="http://schemas.microsoft.com/office/drawing/2014/main" id="{C77AA776-DC43-6EA1-A3BD-839E540C5715}"/>
              </a:ext>
            </a:extLst>
          </p:cNvPr>
          <p:cNvSpPr txBox="1"/>
          <p:nvPr/>
        </p:nvSpPr>
        <p:spPr>
          <a:xfrm>
            <a:off x="653144" y="696795"/>
            <a:ext cx="8059782" cy="3754874"/>
          </a:xfrm>
          <a:prstGeom prst="rect">
            <a:avLst/>
          </a:prstGeom>
          <a:noFill/>
        </p:spPr>
        <p:txBody>
          <a:bodyPr wrap="square" rtlCol="0">
            <a:spAutoFit/>
          </a:bodyPr>
          <a:lstStyle/>
          <a:p>
            <a:pPr algn="just"/>
            <a:r>
              <a:rPr lang="en-US" dirty="0">
                <a:latin typeface="EB Garamond" panose="00000500000000000000" pitchFamily="2" charset="0"/>
                <a:ea typeface="EB Garamond" panose="00000500000000000000" pitchFamily="2" charset="0"/>
              </a:rPr>
              <a:t>1. </a:t>
            </a:r>
            <a:r>
              <a:rPr lang="en-US" b="1" dirty="0">
                <a:latin typeface="EB Garamond" panose="00000500000000000000" pitchFamily="2" charset="0"/>
                <a:ea typeface="EB Garamond" panose="00000500000000000000" pitchFamily="2" charset="0"/>
              </a:rPr>
              <a:t>User Interface (UI) Design:-</a:t>
            </a:r>
            <a:r>
              <a:rPr lang="en-US" dirty="0">
                <a:latin typeface="EB Garamond" panose="00000500000000000000" pitchFamily="2" charset="0"/>
                <a:ea typeface="EB Garamond" panose="00000500000000000000" pitchFamily="2" charset="0"/>
              </a:rPr>
              <a:t> Evaluate the overall design aesthetics, clarity, and consistency of the user interface.</a:t>
            </a:r>
          </a:p>
          <a:p>
            <a:pPr algn="just"/>
            <a:endParaRPr lang="en-US" dirty="0">
              <a:latin typeface="EB Garamond" panose="00000500000000000000" pitchFamily="2" charset="0"/>
              <a:ea typeface="EB Garamond" panose="00000500000000000000" pitchFamily="2" charset="0"/>
            </a:endParaRPr>
          </a:p>
          <a:p>
            <a:pPr algn="just"/>
            <a:r>
              <a:rPr lang="en-US" dirty="0">
                <a:latin typeface="EB Garamond" panose="00000500000000000000" pitchFamily="2" charset="0"/>
                <a:ea typeface="EB Garamond" panose="00000500000000000000" pitchFamily="2" charset="0"/>
              </a:rPr>
              <a:t>2. </a:t>
            </a:r>
            <a:r>
              <a:rPr lang="en-US" b="1" dirty="0">
                <a:latin typeface="EB Garamond" panose="00000500000000000000" pitchFamily="2" charset="0"/>
                <a:ea typeface="EB Garamond" panose="00000500000000000000" pitchFamily="2" charset="0"/>
              </a:rPr>
              <a:t>Responsive Design:-</a:t>
            </a:r>
            <a:r>
              <a:rPr lang="en-US" dirty="0">
                <a:latin typeface="EB Garamond" panose="00000500000000000000" pitchFamily="2" charset="0"/>
                <a:ea typeface="EB Garamond" panose="00000500000000000000" pitchFamily="2" charset="0"/>
              </a:rPr>
              <a:t> Ensure that the website provides a seamless and visually appealing experience across various devices and screen sizes.</a:t>
            </a:r>
          </a:p>
          <a:p>
            <a:pPr algn="just"/>
            <a:endParaRPr lang="en-US" dirty="0">
              <a:latin typeface="EB Garamond" panose="00000500000000000000" pitchFamily="2" charset="0"/>
              <a:ea typeface="EB Garamond" panose="00000500000000000000" pitchFamily="2" charset="0"/>
            </a:endParaRPr>
          </a:p>
          <a:p>
            <a:pPr algn="just"/>
            <a:r>
              <a:rPr lang="en-US" dirty="0">
                <a:latin typeface="EB Garamond" panose="00000500000000000000" pitchFamily="2" charset="0"/>
                <a:ea typeface="EB Garamond" panose="00000500000000000000" pitchFamily="2" charset="0"/>
              </a:rPr>
              <a:t>3. </a:t>
            </a:r>
            <a:r>
              <a:rPr lang="en-US" b="1" dirty="0">
                <a:latin typeface="EB Garamond" panose="00000500000000000000" pitchFamily="2" charset="0"/>
                <a:ea typeface="EB Garamond" panose="00000500000000000000" pitchFamily="2" charset="0"/>
              </a:rPr>
              <a:t>Page Load Speed:-</a:t>
            </a:r>
            <a:r>
              <a:rPr lang="en-US" dirty="0">
                <a:latin typeface="EB Garamond" panose="00000500000000000000" pitchFamily="2" charset="0"/>
                <a:ea typeface="EB Garamond" panose="00000500000000000000" pitchFamily="2" charset="0"/>
              </a:rPr>
              <a:t> Measure the time it takes for web pages to load to ensure a fast and responsive user experience.</a:t>
            </a:r>
          </a:p>
          <a:p>
            <a:pPr algn="just"/>
            <a:endParaRPr lang="en-US" dirty="0">
              <a:latin typeface="EB Garamond" panose="00000500000000000000" pitchFamily="2" charset="0"/>
              <a:ea typeface="EB Garamond" panose="00000500000000000000" pitchFamily="2" charset="0"/>
            </a:endParaRPr>
          </a:p>
          <a:p>
            <a:pPr algn="just"/>
            <a:r>
              <a:rPr lang="en-US" dirty="0">
                <a:latin typeface="EB Garamond" panose="00000500000000000000" pitchFamily="2" charset="0"/>
                <a:ea typeface="EB Garamond" panose="00000500000000000000" pitchFamily="2" charset="0"/>
              </a:rPr>
              <a:t>4. </a:t>
            </a:r>
            <a:r>
              <a:rPr lang="en-US" b="1" dirty="0">
                <a:latin typeface="EB Garamond" panose="00000500000000000000" pitchFamily="2" charset="0"/>
                <a:ea typeface="EB Garamond" panose="00000500000000000000" pitchFamily="2" charset="0"/>
              </a:rPr>
              <a:t>Navigation and Site Structure:-</a:t>
            </a:r>
            <a:r>
              <a:rPr lang="en-US" dirty="0">
                <a:latin typeface="EB Garamond" panose="00000500000000000000" pitchFamily="2" charset="0"/>
                <a:ea typeface="EB Garamond" panose="00000500000000000000" pitchFamily="2" charset="0"/>
              </a:rPr>
              <a:t> Assess the ease of navigation and the logical organization of content throughout the website.</a:t>
            </a:r>
          </a:p>
          <a:p>
            <a:pPr algn="just"/>
            <a:endParaRPr lang="en-US" dirty="0">
              <a:latin typeface="EB Garamond" panose="00000500000000000000" pitchFamily="2" charset="0"/>
              <a:ea typeface="EB Garamond" panose="00000500000000000000" pitchFamily="2" charset="0"/>
            </a:endParaRPr>
          </a:p>
          <a:p>
            <a:pPr algn="just"/>
            <a:r>
              <a:rPr lang="en-US" dirty="0">
                <a:latin typeface="EB Garamond" panose="00000500000000000000" pitchFamily="2" charset="0"/>
                <a:ea typeface="EB Garamond" panose="00000500000000000000" pitchFamily="2" charset="0"/>
              </a:rPr>
              <a:t>5. </a:t>
            </a:r>
            <a:r>
              <a:rPr lang="en-US" b="1" dirty="0">
                <a:latin typeface="EB Garamond" panose="00000500000000000000" pitchFamily="2" charset="0"/>
                <a:ea typeface="EB Garamond" panose="00000500000000000000" pitchFamily="2" charset="0"/>
              </a:rPr>
              <a:t>Search Functionality:-</a:t>
            </a:r>
            <a:r>
              <a:rPr lang="en-US" dirty="0">
                <a:latin typeface="EB Garamond" panose="00000500000000000000" pitchFamily="2" charset="0"/>
                <a:ea typeface="EB Garamond" panose="00000500000000000000" pitchFamily="2" charset="0"/>
              </a:rPr>
              <a:t> Evaluate the effectiveness and efficiency of the search feature in helping users find products.</a:t>
            </a:r>
          </a:p>
          <a:p>
            <a:pPr algn="just"/>
            <a:endParaRPr lang="en-US" dirty="0">
              <a:latin typeface="EB Garamond" panose="00000500000000000000" pitchFamily="2" charset="0"/>
              <a:ea typeface="EB Garamond" panose="00000500000000000000" pitchFamily="2" charset="0"/>
            </a:endParaRPr>
          </a:p>
          <a:p>
            <a:pPr algn="just"/>
            <a:r>
              <a:rPr lang="en-US" dirty="0">
                <a:latin typeface="EB Garamond" panose="00000500000000000000" pitchFamily="2" charset="0"/>
                <a:ea typeface="EB Garamond" panose="00000500000000000000" pitchFamily="2" charset="0"/>
              </a:rPr>
              <a:t>6. </a:t>
            </a:r>
            <a:r>
              <a:rPr lang="en-US" b="1" dirty="0">
                <a:latin typeface="EB Garamond" panose="00000500000000000000" pitchFamily="2" charset="0"/>
                <a:ea typeface="EB Garamond" panose="00000500000000000000" pitchFamily="2" charset="0"/>
              </a:rPr>
              <a:t>Product Presentation:-</a:t>
            </a:r>
            <a:r>
              <a:rPr lang="en-US" dirty="0">
                <a:latin typeface="EB Garamond" panose="00000500000000000000" pitchFamily="2" charset="0"/>
                <a:ea typeface="EB Garamond" panose="00000500000000000000" pitchFamily="2" charset="0"/>
              </a:rPr>
              <a:t> Review how products are displayed, including images, descriptions, and pricing, to enhance the user's understanding.</a:t>
            </a:r>
          </a:p>
          <a:p>
            <a:pPr algn="just"/>
            <a:endParaRPr lang="en-US" dirty="0">
              <a:latin typeface="EB Garamond" panose="00000500000000000000" pitchFamily="2" charset="0"/>
              <a:ea typeface="EB Garamond" panose="00000500000000000000" pitchFamily="2" charset="0"/>
            </a:endParaRPr>
          </a:p>
          <a:p>
            <a:pPr algn="just"/>
            <a:endParaRPr lang="en-US" dirty="0">
              <a:latin typeface="EB Garamond" panose="00000500000000000000" pitchFamily="2" charset="0"/>
              <a:ea typeface="EB Garamond" panose="00000500000000000000" pitchFamily="2" charset="0"/>
            </a:endParaRPr>
          </a:p>
        </p:txBody>
      </p:sp>
    </p:spTree>
    <p:extLst>
      <p:ext uri="{BB962C8B-B14F-4D97-AF65-F5344CB8AC3E}">
        <p14:creationId xmlns:p14="http://schemas.microsoft.com/office/powerpoint/2010/main" val="24827905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B2554B-10A5-DAEB-54B1-156847B5E439}"/>
              </a:ext>
            </a:extLst>
          </p:cNvPr>
          <p:cNvSpPr txBox="1"/>
          <p:nvPr/>
        </p:nvSpPr>
        <p:spPr>
          <a:xfrm>
            <a:off x="764177" y="535577"/>
            <a:ext cx="8014063" cy="3970318"/>
          </a:xfrm>
          <a:prstGeom prst="rect">
            <a:avLst/>
          </a:prstGeom>
          <a:noFill/>
        </p:spPr>
        <p:txBody>
          <a:bodyPr wrap="square" rtlCol="0">
            <a:spAutoFit/>
          </a:bodyPr>
          <a:lstStyle/>
          <a:p>
            <a:pPr algn="just"/>
            <a:r>
              <a:rPr lang="en-US" sz="1400" dirty="0">
                <a:latin typeface="EB Garamond" panose="00000500000000000000" pitchFamily="2" charset="0"/>
                <a:ea typeface="EB Garamond" panose="00000500000000000000" pitchFamily="2" charset="0"/>
              </a:rPr>
              <a:t>7. </a:t>
            </a:r>
            <a:r>
              <a:rPr lang="en-US" sz="1400" b="1" dirty="0">
                <a:latin typeface="EB Garamond" panose="00000500000000000000" pitchFamily="2" charset="0"/>
                <a:ea typeface="EB Garamond" panose="00000500000000000000" pitchFamily="2" charset="0"/>
              </a:rPr>
              <a:t>Checkout Process:-</a:t>
            </a:r>
            <a:r>
              <a:rPr lang="en-US" sz="1400" dirty="0">
                <a:latin typeface="EB Garamond" panose="00000500000000000000" pitchFamily="2" charset="0"/>
                <a:ea typeface="EB Garamond" panose="00000500000000000000" pitchFamily="2" charset="0"/>
              </a:rPr>
              <a:t> Analyze the simplicity and user-friendliness of the checkout process to minimize abandonment rates.</a:t>
            </a:r>
          </a:p>
          <a:p>
            <a:pPr algn="just"/>
            <a:endParaRPr lang="en-US" sz="1400" dirty="0">
              <a:latin typeface="EB Garamond" panose="00000500000000000000" pitchFamily="2" charset="0"/>
              <a:ea typeface="EB Garamond" panose="00000500000000000000" pitchFamily="2" charset="0"/>
            </a:endParaRPr>
          </a:p>
          <a:p>
            <a:pPr algn="just"/>
            <a:r>
              <a:rPr lang="en-US" sz="1400" dirty="0">
                <a:latin typeface="EB Garamond" panose="00000500000000000000" pitchFamily="2" charset="0"/>
                <a:ea typeface="EB Garamond" panose="00000500000000000000" pitchFamily="2" charset="0"/>
              </a:rPr>
              <a:t>8. </a:t>
            </a:r>
            <a:r>
              <a:rPr lang="en-US" sz="1400" b="1" dirty="0">
                <a:latin typeface="EB Garamond" panose="00000500000000000000" pitchFamily="2" charset="0"/>
                <a:ea typeface="EB Garamond" panose="00000500000000000000" pitchFamily="2" charset="0"/>
              </a:rPr>
              <a:t>Forms and Data Input:-</a:t>
            </a:r>
            <a:r>
              <a:rPr lang="en-US" sz="1400" dirty="0">
                <a:latin typeface="EB Garamond" panose="00000500000000000000" pitchFamily="2" charset="0"/>
                <a:ea typeface="EB Garamond" panose="00000500000000000000" pitchFamily="2" charset="0"/>
              </a:rPr>
              <a:t> Check the usability of forms for account creation, login, and data input, ensuring a smooth process for users.</a:t>
            </a:r>
          </a:p>
          <a:p>
            <a:pPr algn="just"/>
            <a:endParaRPr lang="en-US" sz="1400" dirty="0">
              <a:latin typeface="EB Garamond" panose="00000500000000000000" pitchFamily="2" charset="0"/>
              <a:ea typeface="EB Garamond" panose="00000500000000000000" pitchFamily="2" charset="0"/>
            </a:endParaRPr>
          </a:p>
          <a:p>
            <a:pPr algn="just"/>
            <a:r>
              <a:rPr lang="en-US" sz="1400" dirty="0">
                <a:latin typeface="EB Garamond" panose="00000500000000000000" pitchFamily="2" charset="0"/>
                <a:ea typeface="EB Garamond" panose="00000500000000000000" pitchFamily="2" charset="0"/>
              </a:rPr>
              <a:t>9. </a:t>
            </a:r>
            <a:r>
              <a:rPr lang="en-US" sz="1400" b="1" dirty="0">
                <a:latin typeface="EB Garamond" panose="00000500000000000000" pitchFamily="2" charset="0"/>
                <a:ea typeface="EB Garamond" panose="00000500000000000000" pitchFamily="2" charset="0"/>
              </a:rPr>
              <a:t>Interactive Elements:-</a:t>
            </a:r>
            <a:r>
              <a:rPr lang="en-US" sz="1400" dirty="0">
                <a:latin typeface="EB Garamond" panose="00000500000000000000" pitchFamily="2" charset="0"/>
                <a:ea typeface="EB Garamond" panose="00000500000000000000" pitchFamily="2" charset="0"/>
              </a:rPr>
              <a:t> Assess the functionality and responsiveness of interactive elements such as buttons, sliders, and product filters.</a:t>
            </a:r>
          </a:p>
          <a:p>
            <a:pPr algn="just"/>
            <a:endParaRPr lang="en-US" sz="1400" dirty="0">
              <a:latin typeface="EB Garamond" panose="00000500000000000000" pitchFamily="2" charset="0"/>
              <a:ea typeface="EB Garamond" panose="00000500000000000000" pitchFamily="2" charset="0"/>
            </a:endParaRPr>
          </a:p>
          <a:p>
            <a:pPr algn="just"/>
            <a:r>
              <a:rPr lang="en-US" sz="1400" dirty="0">
                <a:latin typeface="EB Garamond" panose="00000500000000000000" pitchFamily="2" charset="0"/>
                <a:ea typeface="EB Garamond" panose="00000500000000000000" pitchFamily="2" charset="0"/>
              </a:rPr>
              <a:t>10. </a:t>
            </a:r>
            <a:r>
              <a:rPr lang="en-US" sz="1400" b="1" dirty="0">
                <a:latin typeface="EB Garamond" panose="00000500000000000000" pitchFamily="2" charset="0"/>
                <a:ea typeface="EB Garamond" panose="00000500000000000000" pitchFamily="2" charset="0"/>
              </a:rPr>
              <a:t>Performance Across Browsers:-</a:t>
            </a:r>
            <a:r>
              <a:rPr lang="en-US" sz="1400" dirty="0">
                <a:latin typeface="EB Garamond" panose="00000500000000000000" pitchFamily="2" charset="0"/>
                <a:ea typeface="EB Garamond" panose="00000500000000000000" pitchFamily="2" charset="0"/>
              </a:rPr>
              <a:t> Verify that the website functions well across different web browsers to ensure a consistent user experience.</a:t>
            </a:r>
          </a:p>
          <a:p>
            <a:pPr algn="just"/>
            <a:endParaRPr lang="en-US" sz="1400" dirty="0">
              <a:latin typeface="EB Garamond" panose="00000500000000000000" pitchFamily="2" charset="0"/>
              <a:ea typeface="EB Garamond" panose="00000500000000000000" pitchFamily="2" charset="0"/>
            </a:endParaRPr>
          </a:p>
          <a:p>
            <a:pPr algn="just"/>
            <a:r>
              <a:rPr lang="en-US" sz="1400" dirty="0">
                <a:latin typeface="EB Garamond" panose="00000500000000000000" pitchFamily="2" charset="0"/>
                <a:ea typeface="EB Garamond" panose="00000500000000000000" pitchFamily="2" charset="0"/>
              </a:rPr>
              <a:t>11. </a:t>
            </a:r>
            <a:r>
              <a:rPr lang="en-US" sz="1400" b="1" dirty="0">
                <a:latin typeface="EB Garamond" panose="00000500000000000000" pitchFamily="2" charset="0"/>
                <a:ea typeface="EB Garamond" panose="00000500000000000000" pitchFamily="2" charset="0"/>
              </a:rPr>
              <a:t>Accessibility:-</a:t>
            </a:r>
            <a:r>
              <a:rPr lang="en-US" sz="1400" dirty="0">
                <a:latin typeface="EB Garamond" panose="00000500000000000000" pitchFamily="2" charset="0"/>
                <a:ea typeface="EB Garamond" panose="00000500000000000000" pitchFamily="2" charset="0"/>
              </a:rPr>
              <a:t> Evaluate the website's accessibility features to ensure it complies with standards, making it usable for individuals with disabilities.</a:t>
            </a:r>
          </a:p>
          <a:p>
            <a:pPr algn="just"/>
            <a:endParaRPr lang="en-US" sz="1400" dirty="0">
              <a:latin typeface="EB Garamond" panose="00000500000000000000" pitchFamily="2" charset="0"/>
              <a:ea typeface="EB Garamond" panose="00000500000000000000" pitchFamily="2" charset="0"/>
            </a:endParaRPr>
          </a:p>
          <a:p>
            <a:pPr algn="just"/>
            <a:r>
              <a:rPr lang="en-US" sz="1400" dirty="0">
                <a:latin typeface="EB Garamond" panose="00000500000000000000" pitchFamily="2" charset="0"/>
                <a:ea typeface="EB Garamond" panose="00000500000000000000" pitchFamily="2" charset="0"/>
              </a:rPr>
              <a:t>12. </a:t>
            </a:r>
            <a:r>
              <a:rPr lang="en-US" sz="1400" b="1" dirty="0">
                <a:latin typeface="EB Garamond" panose="00000500000000000000" pitchFamily="2" charset="0"/>
                <a:ea typeface="EB Garamond" panose="00000500000000000000" pitchFamily="2" charset="0"/>
              </a:rPr>
              <a:t>Error Handling and Messaging:-</a:t>
            </a:r>
            <a:r>
              <a:rPr lang="en-US" sz="1400" dirty="0">
                <a:latin typeface="EB Garamond" panose="00000500000000000000" pitchFamily="2" charset="0"/>
                <a:ea typeface="EB Garamond" panose="00000500000000000000" pitchFamily="2" charset="0"/>
              </a:rPr>
              <a:t> Check how the website handles errors, displays error messages, and guides users through problem-solving scenarios.</a:t>
            </a:r>
          </a:p>
          <a:p>
            <a:endParaRPr lang="en-IN" dirty="0"/>
          </a:p>
        </p:txBody>
      </p:sp>
    </p:spTree>
    <p:extLst>
      <p:ext uri="{BB962C8B-B14F-4D97-AF65-F5344CB8AC3E}">
        <p14:creationId xmlns:p14="http://schemas.microsoft.com/office/powerpoint/2010/main" val="11608650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56"/>
        <p:cNvGrpSpPr/>
        <p:nvPr/>
      </p:nvGrpSpPr>
      <p:grpSpPr>
        <a:xfrm>
          <a:off x="0" y="0"/>
          <a:ext cx="0" cy="0"/>
          <a:chOff x="0" y="0"/>
          <a:chExt cx="0" cy="0"/>
        </a:xfrm>
      </p:grpSpPr>
      <p:sp>
        <p:nvSpPr>
          <p:cNvPr id="1857" name="Google Shape;1857;g2139e008f02_0_0"/>
          <p:cNvSpPr txBox="1"/>
          <p:nvPr/>
        </p:nvSpPr>
        <p:spPr>
          <a:xfrm>
            <a:off x="445779" y="23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chemeClr val="dk2"/>
                </a:solidFill>
                <a:latin typeface="EB Garamond"/>
                <a:ea typeface="EB Garamond"/>
                <a:cs typeface="EB Garamond"/>
                <a:sym typeface="EB Garamond"/>
              </a:rPr>
              <a:t>Step-Wise Description</a:t>
            </a:r>
            <a:endParaRPr sz="1800" b="1" i="0" u="none" strike="noStrike" cap="none">
              <a:solidFill>
                <a:srgbClr val="000000"/>
              </a:solidFill>
              <a:latin typeface="EB Garamond"/>
              <a:ea typeface="EB Garamond"/>
              <a:cs typeface="EB Garamond"/>
              <a:sym typeface="EB Garamond"/>
            </a:endParaRPr>
          </a:p>
        </p:txBody>
      </p:sp>
      <p:pic>
        <p:nvPicPr>
          <p:cNvPr id="1858" name="Google Shape;1858;g2139e008f02_0_0"/>
          <p:cNvPicPr preferRelativeResize="0"/>
          <p:nvPr/>
        </p:nvPicPr>
        <p:blipFill rotWithShape="1">
          <a:blip r:embed="rId3">
            <a:alphaModFix/>
          </a:blip>
          <a:srcRect l="-65210" t="3320" r="65210" b="-3320"/>
          <a:stretch/>
        </p:blipFill>
        <p:spPr>
          <a:xfrm>
            <a:off x="0" y="0"/>
            <a:ext cx="9144000" cy="5143500"/>
          </a:xfrm>
          <a:prstGeom prst="rect">
            <a:avLst/>
          </a:prstGeom>
          <a:noFill/>
          <a:ln>
            <a:noFill/>
          </a:ln>
        </p:spPr>
      </p:pic>
      <p:sp>
        <p:nvSpPr>
          <p:cNvPr id="3" name="TextBox 2">
            <a:extLst>
              <a:ext uri="{FF2B5EF4-FFF2-40B4-BE49-F238E27FC236}">
                <a16:creationId xmlns:a16="http://schemas.microsoft.com/office/drawing/2014/main" id="{BB4BCB26-58E7-F2EE-4DCD-3D44092E673C}"/>
              </a:ext>
            </a:extLst>
          </p:cNvPr>
          <p:cNvSpPr txBox="1"/>
          <p:nvPr/>
        </p:nvSpPr>
        <p:spPr>
          <a:xfrm>
            <a:off x="445778" y="555721"/>
            <a:ext cx="8514071" cy="4616648"/>
          </a:xfrm>
          <a:prstGeom prst="rect">
            <a:avLst/>
          </a:prstGeom>
          <a:noFill/>
        </p:spPr>
        <p:txBody>
          <a:bodyPr wrap="square" rtlCol="0">
            <a:spAutoFit/>
          </a:bodyPr>
          <a:lstStyle/>
          <a:p>
            <a:pPr algn="just"/>
            <a:r>
              <a:rPr lang="en-US" dirty="0">
                <a:latin typeface="EB Garamond" panose="00000500000000000000" pitchFamily="2" charset="0"/>
                <a:ea typeface="EB Garamond" panose="00000500000000000000" pitchFamily="2" charset="0"/>
              </a:rPr>
              <a:t>1.</a:t>
            </a:r>
            <a:r>
              <a:rPr lang="en-US" b="1" dirty="0">
                <a:latin typeface="EB Garamond" panose="00000500000000000000" pitchFamily="2" charset="0"/>
                <a:ea typeface="EB Garamond" panose="00000500000000000000" pitchFamily="2" charset="0"/>
              </a:rPr>
              <a:t>Define Requirements:- </a:t>
            </a:r>
            <a:r>
              <a:rPr lang="en-US" dirty="0">
                <a:latin typeface="EB Garamond" panose="00000500000000000000" pitchFamily="2" charset="0"/>
                <a:ea typeface="EB Garamond" panose="00000500000000000000" pitchFamily="2" charset="0"/>
              </a:rPr>
              <a:t>Identify and document the requirements for your E-Commerce website, considering the type of products, target audience, and desired features.</a:t>
            </a:r>
          </a:p>
          <a:p>
            <a:pPr algn="just"/>
            <a:endParaRPr lang="en-US" dirty="0">
              <a:latin typeface="EB Garamond" panose="00000500000000000000" pitchFamily="2" charset="0"/>
              <a:ea typeface="EB Garamond" panose="00000500000000000000" pitchFamily="2" charset="0"/>
            </a:endParaRPr>
          </a:p>
          <a:p>
            <a:pPr algn="just"/>
            <a:r>
              <a:rPr lang="en-US" dirty="0">
                <a:latin typeface="EB Garamond" panose="00000500000000000000" pitchFamily="2" charset="0"/>
                <a:ea typeface="EB Garamond" panose="00000500000000000000" pitchFamily="2" charset="0"/>
              </a:rPr>
              <a:t>2.</a:t>
            </a:r>
            <a:r>
              <a:rPr lang="en-US" b="1" dirty="0">
                <a:latin typeface="EB Garamond" panose="00000500000000000000" pitchFamily="2" charset="0"/>
                <a:ea typeface="EB Garamond" panose="00000500000000000000" pitchFamily="2" charset="0"/>
              </a:rPr>
              <a:t>Market Research:- </a:t>
            </a:r>
            <a:r>
              <a:rPr lang="en-US" dirty="0">
                <a:latin typeface="EB Garamond" panose="00000500000000000000" pitchFamily="2" charset="0"/>
                <a:ea typeface="EB Garamond" panose="00000500000000000000" pitchFamily="2" charset="0"/>
              </a:rPr>
              <a:t>Conduct market research to understand industry trends, competitor websites, and user expectations. This will help you design a competitive and user-friendly interface.</a:t>
            </a:r>
          </a:p>
          <a:p>
            <a:pPr algn="just"/>
            <a:endParaRPr lang="en-US" dirty="0">
              <a:latin typeface="EB Garamond" panose="00000500000000000000" pitchFamily="2" charset="0"/>
              <a:ea typeface="EB Garamond" panose="00000500000000000000" pitchFamily="2" charset="0"/>
            </a:endParaRPr>
          </a:p>
          <a:p>
            <a:pPr algn="just"/>
            <a:r>
              <a:rPr lang="en-US" dirty="0">
                <a:latin typeface="EB Garamond" panose="00000500000000000000" pitchFamily="2" charset="0"/>
                <a:ea typeface="EB Garamond" panose="00000500000000000000" pitchFamily="2" charset="0"/>
              </a:rPr>
              <a:t>3.</a:t>
            </a:r>
            <a:r>
              <a:rPr lang="en-US" b="1" dirty="0">
                <a:latin typeface="EB Garamond" panose="00000500000000000000" pitchFamily="2" charset="0"/>
                <a:ea typeface="EB Garamond" panose="00000500000000000000" pitchFamily="2" charset="0"/>
              </a:rPr>
              <a:t>Wireframing:- </a:t>
            </a:r>
            <a:r>
              <a:rPr lang="en-US" dirty="0">
                <a:latin typeface="EB Garamond" panose="00000500000000000000" pitchFamily="2" charset="0"/>
                <a:ea typeface="EB Garamond" panose="00000500000000000000" pitchFamily="2" charset="0"/>
              </a:rPr>
              <a:t>Create wireframes to outline the layout and structure of key pages, such as the homepage, product pages, and checkout process. This provides a visual guide before diving into detailed design.</a:t>
            </a:r>
          </a:p>
          <a:p>
            <a:pPr algn="just"/>
            <a:endParaRPr lang="en-US" dirty="0">
              <a:latin typeface="EB Garamond" panose="00000500000000000000" pitchFamily="2" charset="0"/>
              <a:ea typeface="EB Garamond" panose="00000500000000000000" pitchFamily="2" charset="0"/>
            </a:endParaRPr>
          </a:p>
          <a:p>
            <a:pPr algn="just"/>
            <a:r>
              <a:rPr lang="en-US" dirty="0">
                <a:latin typeface="EB Garamond" panose="00000500000000000000" pitchFamily="2" charset="0"/>
                <a:ea typeface="EB Garamond" panose="00000500000000000000" pitchFamily="2" charset="0"/>
              </a:rPr>
              <a:t>4.</a:t>
            </a:r>
            <a:r>
              <a:rPr lang="en-US" b="1" dirty="0">
                <a:latin typeface="EB Garamond" panose="00000500000000000000" pitchFamily="2" charset="0"/>
                <a:ea typeface="EB Garamond" panose="00000500000000000000" pitchFamily="2" charset="0"/>
              </a:rPr>
              <a:t>Design Mockups:- </a:t>
            </a:r>
            <a:r>
              <a:rPr lang="en-US" dirty="0">
                <a:latin typeface="EB Garamond" panose="00000500000000000000" pitchFamily="2" charset="0"/>
                <a:ea typeface="EB Garamond" panose="00000500000000000000" pitchFamily="2" charset="0"/>
              </a:rPr>
              <a:t>Develop detailed design mockups based on the wireframes. This includes finalizing color schemes, typography, imagery, and other visual elements.</a:t>
            </a:r>
          </a:p>
          <a:p>
            <a:pPr algn="just"/>
            <a:endParaRPr lang="en-US" dirty="0">
              <a:latin typeface="EB Garamond" panose="00000500000000000000" pitchFamily="2" charset="0"/>
              <a:ea typeface="EB Garamond" panose="00000500000000000000" pitchFamily="2" charset="0"/>
            </a:endParaRPr>
          </a:p>
          <a:p>
            <a:pPr algn="just"/>
            <a:r>
              <a:rPr lang="en-US" dirty="0">
                <a:latin typeface="EB Garamond" panose="00000500000000000000" pitchFamily="2" charset="0"/>
                <a:ea typeface="EB Garamond" panose="00000500000000000000" pitchFamily="2" charset="0"/>
              </a:rPr>
              <a:t>5.</a:t>
            </a:r>
            <a:r>
              <a:rPr lang="en-US" b="1" dirty="0">
                <a:latin typeface="EB Garamond" panose="00000500000000000000" pitchFamily="2" charset="0"/>
                <a:ea typeface="EB Garamond" panose="00000500000000000000" pitchFamily="2" charset="0"/>
              </a:rPr>
              <a:t>Choose Frontend Technologies:- </a:t>
            </a:r>
            <a:r>
              <a:rPr lang="en-US" dirty="0">
                <a:latin typeface="EB Garamond" panose="00000500000000000000" pitchFamily="2" charset="0"/>
                <a:ea typeface="EB Garamond" panose="00000500000000000000" pitchFamily="2" charset="0"/>
              </a:rPr>
              <a:t>Select the appropriate frontend technologies based on your project requirements. Common technologies include HTML, CSS, and JavaScript frameworks such as React, Angular, or Vue.js.</a:t>
            </a:r>
          </a:p>
          <a:p>
            <a:pPr algn="just"/>
            <a:endParaRPr lang="en-US" dirty="0">
              <a:latin typeface="EB Garamond" panose="00000500000000000000" pitchFamily="2" charset="0"/>
              <a:ea typeface="EB Garamond" panose="00000500000000000000" pitchFamily="2" charset="0"/>
            </a:endParaRPr>
          </a:p>
          <a:p>
            <a:pPr algn="just"/>
            <a:r>
              <a:rPr lang="en-US" dirty="0">
                <a:latin typeface="EB Garamond" panose="00000500000000000000" pitchFamily="2" charset="0"/>
                <a:ea typeface="EB Garamond" panose="00000500000000000000" pitchFamily="2" charset="0"/>
              </a:rPr>
              <a:t>6. </a:t>
            </a:r>
            <a:r>
              <a:rPr lang="en-US" b="1" dirty="0">
                <a:latin typeface="EB Garamond" panose="00000500000000000000" pitchFamily="2" charset="0"/>
                <a:ea typeface="EB Garamond" panose="00000500000000000000" pitchFamily="2" charset="0"/>
              </a:rPr>
              <a:t>Set Up Version Control:- </a:t>
            </a:r>
            <a:r>
              <a:rPr lang="en-US" dirty="0">
                <a:latin typeface="EB Garamond" panose="00000500000000000000" pitchFamily="2" charset="0"/>
                <a:ea typeface="EB Garamond" panose="00000500000000000000" pitchFamily="2" charset="0"/>
              </a:rPr>
              <a:t>Implement version control (e.g., Git) to track changes, collaborate with team members, and easily revert to previous versions if needed.</a:t>
            </a:r>
          </a:p>
          <a:p>
            <a:pPr algn="just"/>
            <a:endParaRPr lang="en-US" dirty="0">
              <a:latin typeface="EB Garamond" panose="00000500000000000000" pitchFamily="2" charset="0"/>
              <a:ea typeface="EB Garamond" panose="00000500000000000000" pitchFamily="2" charset="0"/>
            </a:endParaRPr>
          </a:p>
          <a:p>
            <a:pPr algn="just"/>
            <a:r>
              <a:rPr lang="en-US" dirty="0">
                <a:latin typeface="EB Garamond" panose="00000500000000000000" pitchFamily="2" charset="0"/>
                <a:ea typeface="EB Garamond" panose="00000500000000000000" pitchFamily="2" charset="0"/>
              </a:rPr>
              <a:t>7.</a:t>
            </a:r>
            <a:r>
              <a:rPr lang="en-US" b="1" dirty="0">
                <a:latin typeface="EB Garamond" panose="00000500000000000000" pitchFamily="2" charset="0"/>
                <a:ea typeface="EB Garamond" panose="00000500000000000000" pitchFamily="2" charset="0"/>
              </a:rPr>
              <a:t>Create HTML/CSS Templates:- </a:t>
            </a:r>
            <a:r>
              <a:rPr lang="en-US" dirty="0">
                <a:latin typeface="EB Garamond" panose="00000500000000000000" pitchFamily="2" charset="0"/>
                <a:ea typeface="EB Garamond" panose="00000500000000000000" pitchFamily="2" charset="0"/>
              </a:rPr>
              <a:t>Develop HTML and CSS templates based on the approved design mockups. Ensure the templates are responsive and compatible with various devices.</a:t>
            </a:r>
          </a:p>
          <a:p>
            <a:pPr algn="just"/>
            <a:endParaRPr lang="en-US" dirty="0">
              <a:latin typeface="EB Garamond" panose="00000500000000000000" pitchFamily="2" charset="0"/>
              <a:ea typeface="EB Garamond" panose="00000500000000000000" pitchFamily="2"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04BC9AA-A261-B1CE-4BE6-1B977E439159}"/>
              </a:ext>
            </a:extLst>
          </p:cNvPr>
          <p:cNvSpPr txBox="1"/>
          <p:nvPr/>
        </p:nvSpPr>
        <p:spPr>
          <a:xfrm>
            <a:off x="558800" y="95964"/>
            <a:ext cx="8312150" cy="5047536"/>
          </a:xfrm>
          <a:prstGeom prst="rect">
            <a:avLst/>
          </a:prstGeom>
          <a:noFill/>
        </p:spPr>
        <p:txBody>
          <a:bodyPr wrap="square" rtlCol="0">
            <a:spAutoFit/>
          </a:bodyPr>
          <a:lstStyle/>
          <a:p>
            <a:pPr algn="just"/>
            <a:r>
              <a:rPr lang="en-US" dirty="0">
                <a:latin typeface="EB Garamond" panose="00000500000000000000" pitchFamily="2" charset="0"/>
                <a:ea typeface="EB Garamond" panose="00000500000000000000" pitchFamily="2" charset="0"/>
              </a:rPr>
              <a:t>8.</a:t>
            </a:r>
            <a:r>
              <a:rPr lang="en-US" b="1" dirty="0">
                <a:latin typeface="EB Garamond" panose="00000500000000000000" pitchFamily="2" charset="0"/>
                <a:ea typeface="EB Garamond" panose="00000500000000000000" pitchFamily="2" charset="0"/>
              </a:rPr>
              <a:t>Implement Interactivity with JavaScript:- </a:t>
            </a:r>
            <a:r>
              <a:rPr lang="en-US" dirty="0">
                <a:latin typeface="EB Garamond" panose="00000500000000000000" pitchFamily="2" charset="0"/>
                <a:ea typeface="EB Garamond" panose="00000500000000000000" pitchFamily="2" charset="0"/>
              </a:rPr>
              <a:t>Use JavaScript to add interactive elements such as sliders, dropdowns, and modals. If using a frontend framework, integrate it into the project.</a:t>
            </a:r>
          </a:p>
          <a:p>
            <a:pPr algn="just"/>
            <a:endParaRPr lang="en-US" dirty="0">
              <a:latin typeface="EB Garamond" panose="00000500000000000000" pitchFamily="2" charset="0"/>
              <a:ea typeface="EB Garamond" panose="00000500000000000000" pitchFamily="2" charset="0"/>
            </a:endParaRPr>
          </a:p>
          <a:p>
            <a:pPr algn="just"/>
            <a:r>
              <a:rPr lang="en-US" dirty="0">
                <a:latin typeface="EB Garamond" panose="00000500000000000000" pitchFamily="2" charset="0"/>
                <a:ea typeface="EB Garamond" panose="00000500000000000000" pitchFamily="2" charset="0"/>
              </a:rPr>
              <a:t>9.</a:t>
            </a:r>
            <a:r>
              <a:rPr lang="en-US" b="1" dirty="0">
                <a:latin typeface="EB Garamond" panose="00000500000000000000" pitchFamily="2" charset="0"/>
                <a:ea typeface="EB Garamond" panose="00000500000000000000" pitchFamily="2" charset="0"/>
              </a:rPr>
              <a:t>Integrate with Backend:- </a:t>
            </a:r>
            <a:r>
              <a:rPr lang="en-US" dirty="0">
                <a:latin typeface="EB Garamond" panose="00000500000000000000" pitchFamily="2" charset="0"/>
                <a:ea typeface="EB Garamond" panose="00000500000000000000" pitchFamily="2" charset="0"/>
              </a:rPr>
              <a:t>Connect the frontend with the backend system to fetch and display product information, handle user authentication, and manage transactions.</a:t>
            </a:r>
          </a:p>
          <a:p>
            <a:pPr algn="just"/>
            <a:endParaRPr lang="en-US" dirty="0">
              <a:latin typeface="EB Garamond" panose="00000500000000000000" pitchFamily="2" charset="0"/>
              <a:ea typeface="EB Garamond" panose="00000500000000000000" pitchFamily="2" charset="0"/>
            </a:endParaRPr>
          </a:p>
          <a:p>
            <a:pPr algn="just"/>
            <a:r>
              <a:rPr lang="en-US" dirty="0">
                <a:latin typeface="EB Garamond" panose="00000500000000000000" pitchFamily="2" charset="0"/>
                <a:ea typeface="EB Garamond" panose="00000500000000000000" pitchFamily="2" charset="0"/>
              </a:rPr>
              <a:t>10.</a:t>
            </a:r>
            <a:r>
              <a:rPr lang="en-US" b="1" dirty="0">
                <a:latin typeface="EB Garamond" panose="00000500000000000000" pitchFamily="2" charset="0"/>
                <a:ea typeface="EB Garamond" panose="00000500000000000000" pitchFamily="2" charset="0"/>
              </a:rPr>
              <a:t>Implement E-Commerce Functionality:- </a:t>
            </a:r>
            <a:r>
              <a:rPr lang="en-US" dirty="0">
                <a:latin typeface="EB Garamond" panose="00000500000000000000" pitchFamily="2" charset="0"/>
                <a:ea typeface="EB Garamond" panose="00000500000000000000" pitchFamily="2" charset="0"/>
              </a:rPr>
              <a:t>Add essential E-Commerce features, including product listing, search functionality, shopping cart, and a seamless checkout process.</a:t>
            </a:r>
          </a:p>
          <a:p>
            <a:pPr algn="just"/>
            <a:endParaRPr lang="en-US" dirty="0">
              <a:latin typeface="EB Garamond" panose="00000500000000000000" pitchFamily="2" charset="0"/>
              <a:ea typeface="EB Garamond" panose="00000500000000000000" pitchFamily="2" charset="0"/>
            </a:endParaRPr>
          </a:p>
          <a:p>
            <a:pPr algn="just"/>
            <a:r>
              <a:rPr lang="en-US" dirty="0">
                <a:latin typeface="EB Garamond" panose="00000500000000000000" pitchFamily="2" charset="0"/>
                <a:ea typeface="EB Garamond" panose="00000500000000000000" pitchFamily="2" charset="0"/>
              </a:rPr>
              <a:t>11.</a:t>
            </a:r>
            <a:r>
              <a:rPr lang="en-US" b="1" dirty="0">
                <a:latin typeface="EB Garamond" panose="00000500000000000000" pitchFamily="2" charset="0"/>
                <a:ea typeface="EB Garamond" panose="00000500000000000000" pitchFamily="2" charset="0"/>
              </a:rPr>
              <a:t>Optimize Performance:- </a:t>
            </a:r>
            <a:r>
              <a:rPr lang="en-US" dirty="0">
                <a:latin typeface="EB Garamond" panose="00000500000000000000" pitchFamily="2" charset="0"/>
                <a:ea typeface="EB Garamond" panose="00000500000000000000" pitchFamily="2" charset="0"/>
              </a:rPr>
              <a:t>Optimize the frontend performance by minimizing file sizes, leveraging browser caching, and using content delivery networks (CDNs) to ensure fast page loading times.</a:t>
            </a:r>
          </a:p>
          <a:p>
            <a:pPr algn="just"/>
            <a:endParaRPr lang="en-US" dirty="0">
              <a:latin typeface="EB Garamond" panose="00000500000000000000" pitchFamily="2" charset="0"/>
              <a:ea typeface="EB Garamond" panose="00000500000000000000" pitchFamily="2" charset="0"/>
            </a:endParaRPr>
          </a:p>
          <a:p>
            <a:pPr algn="just"/>
            <a:r>
              <a:rPr lang="en-US" dirty="0">
                <a:latin typeface="EB Garamond" panose="00000500000000000000" pitchFamily="2" charset="0"/>
                <a:ea typeface="EB Garamond" panose="00000500000000000000" pitchFamily="2" charset="0"/>
              </a:rPr>
              <a:t>12.</a:t>
            </a:r>
            <a:r>
              <a:rPr lang="en-US" b="1" dirty="0">
                <a:latin typeface="EB Garamond" panose="00000500000000000000" pitchFamily="2" charset="0"/>
                <a:ea typeface="EB Garamond" panose="00000500000000000000" pitchFamily="2" charset="0"/>
              </a:rPr>
              <a:t>Testing:- </a:t>
            </a:r>
            <a:r>
              <a:rPr lang="en-US" dirty="0">
                <a:latin typeface="EB Garamond" panose="00000500000000000000" pitchFamily="2" charset="0"/>
                <a:ea typeface="EB Garamond" panose="00000500000000000000" pitchFamily="2" charset="0"/>
              </a:rPr>
              <a:t>Conduct thorough testing of the frontend, including cross-browser testing, responsiveness testing, and functional testing to identify and fix any issues.</a:t>
            </a:r>
          </a:p>
          <a:p>
            <a:pPr algn="just"/>
            <a:endParaRPr lang="en-US" dirty="0">
              <a:latin typeface="EB Garamond" panose="00000500000000000000" pitchFamily="2" charset="0"/>
              <a:ea typeface="EB Garamond" panose="00000500000000000000" pitchFamily="2" charset="0"/>
            </a:endParaRPr>
          </a:p>
          <a:p>
            <a:pPr algn="just"/>
            <a:r>
              <a:rPr lang="en-US" dirty="0">
                <a:latin typeface="EB Garamond" panose="00000500000000000000" pitchFamily="2" charset="0"/>
                <a:ea typeface="EB Garamond" panose="00000500000000000000" pitchFamily="2" charset="0"/>
              </a:rPr>
              <a:t>13.</a:t>
            </a:r>
            <a:r>
              <a:rPr lang="en-US" b="1" dirty="0">
                <a:latin typeface="EB Garamond" panose="00000500000000000000" pitchFamily="2" charset="0"/>
                <a:ea typeface="EB Garamond" panose="00000500000000000000" pitchFamily="2" charset="0"/>
              </a:rPr>
              <a:t>User Feedback and Iteration:- </a:t>
            </a:r>
            <a:r>
              <a:rPr lang="en-US" dirty="0">
                <a:latin typeface="EB Garamond" panose="00000500000000000000" pitchFamily="2" charset="0"/>
                <a:ea typeface="EB Garamond" panose="00000500000000000000" pitchFamily="2" charset="0"/>
              </a:rPr>
              <a:t>Gather feedback from potential users, stakeholders, and team members. Use this feedback to make necessary improvements and iterate on the design and functionality.</a:t>
            </a:r>
          </a:p>
          <a:p>
            <a:pPr algn="just"/>
            <a:endParaRPr lang="en-US" dirty="0">
              <a:latin typeface="EB Garamond" panose="00000500000000000000" pitchFamily="2" charset="0"/>
              <a:ea typeface="EB Garamond" panose="00000500000000000000" pitchFamily="2" charset="0"/>
            </a:endParaRPr>
          </a:p>
          <a:p>
            <a:pPr algn="just"/>
            <a:r>
              <a:rPr lang="en-US" dirty="0">
                <a:latin typeface="EB Garamond" panose="00000500000000000000" pitchFamily="2" charset="0"/>
                <a:ea typeface="EB Garamond" panose="00000500000000000000" pitchFamily="2" charset="0"/>
              </a:rPr>
              <a:t>14. </a:t>
            </a:r>
            <a:r>
              <a:rPr lang="en-US" b="1" dirty="0">
                <a:latin typeface="EB Garamond" panose="00000500000000000000" pitchFamily="2" charset="0"/>
                <a:ea typeface="EB Garamond" panose="00000500000000000000" pitchFamily="2" charset="0"/>
              </a:rPr>
              <a:t>Launch:- </a:t>
            </a:r>
            <a:r>
              <a:rPr lang="en-US" dirty="0">
                <a:latin typeface="EB Garamond" panose="00000500000000000000" pitchFamily="2" charset="0"/>
                <a:ea typeface="EB Garamond" panose="00000500000000000000" pitchFamily="2" charset="0"/>
              </a:rPr>
              <a:t>Once testing and iterations are complete, launch the frontend to the production environment. Monitor for any issues and be prepared to address them promptly.</a:t>
            </a:r>
          </a:p>
          <a:p>
            <a:pPr algn="just"/>
            <a:endParaRPr lang="en-US" dirty="0">
              <a:latin typeface="EB Garamond" panose="00000500000000000000" pitchFamily="2" charset="0"/>
              <a:ea typeface="EB Garamond" panose="00000500000000000000" pitchFamily="2" charset="0"/>
            </a:endParaRPr>
          </a:p>
          <a:p>
            <a:pPr algn="just"/>
            <a:r>
              <a:rPr lang="en-US" dirty="0">
                <a:latin typeface="EB Garamond" panose="00000500000000000000" pitchFamily="2" charset="0"/>
                <a:ea typeface="EB Garamond" panose="00000500000000000000" pitchFamily="2" charset="0"/>
              </a:rPr>
              <a:t>15. </a:t>
            </a:r>
            <a:r>
              <a:rPr lang="en-US" b="1" dirty="0">
                <a:latin typeface="EB Garamond" panose="00000500000000000000" pitchFamily="2" charset="0"/>
                <a:ea typeface="EB Garamond" panose="00000500000000000000" pitchFamily="2" charset="0"/>
              </a:rPr>
              <a:t>Monitor and Maintain:- </a:t>
            </a:r>
            <a:r>
              <a:rPr lang="en-US" dirty="0">
                <a:latin typeface="EB Garamond" panose="00000500000000000000" pitchFamily="2" charset="0"/>
                <a:ea typeface="EB Garamond" panose="00000500000000000000" pitchFamily="2" charset="0"/>
              </a:rPr>
              <a:t>Continuously monitor the performance of the frontend, address any user feedback, and make updates as needed. </a:t>
            </a:r>
            <a:endParaRPr lang="en-IN" dirty="0">
              <a:latin typeface="EB Garamond" panose="00000500000000000000" pitchFamily="2" charset="0"/>
              <a:ea typeface="EB Garamond" panose="00000500000000000000" pitchFamily="2" charset="0"/>
            </a:endParaRPr>
          </a:p>
        </p:txBody>
      </p:sp>
    </p:spTree>
    <p:extLst>
      <p:ext uri="{BB962C8B-B14F-4D97-AF65-F5344CB8AC3E}">
        <p14:creationId xmlns:p14="http://schemas.microsoft.com/office/powerpoint/2010/main" val="36410905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BE19FB8-B0D5-5377-B960-3F231F11B873}"/>
              </a:ext>
            </a:extLst>
          </p:cNvPr>
          <p:cNvSpPr txBox="1"/>
          <p:nvPr/>
        </p:nvSpPr>
        <p:spPr>
          <a:xfrm>
            <a:off x="437605" y="176349"/>
            <a:ext cx="3481252" cy="430887"/>
          </a:xfrm>
          <a:prstGeom prst="rect">
            <a:avLst/>
          </a:prstGeom>
          <a:noFill/>
        </p:spPr>
        <p:txBody>
          <a:bodyPr wrap="square" rtlCol="0">
            <a:spAutoFit/>
          </a:bodyPr>
          <a:lstStyle/>
          <a:p>
            <a:r>
              <a:rPr lang="en-IN" sz="2200" b="1" dirty="0">
                <a:solidFill>
                  <a:schemeClr val="accent4"/>
                </a:solidFill>
                <a:latin typeface="EB Garamond" panose="00000500000000000000" pitchFamily="2" charset="0"/>
                <a:ea typeface="EB Garamond" panose="00000500000000000000" pitchFamily="2" charset="0"/>
              </a:rPr>
              <a:t>Summary of your Task</a:t>
            </a:r>
          </a:p>
        </p:txBody>
      </p:sp>
      <p:sp>
        <p:nvSpPr>
          <p:cNvPr id="4" name="TextBox 3">
            <a:extLst>
              <a:ext uri="{FF2B5EF4-FFF2-40B4-BE49-F238E27FC236}">
                <a16:creationId xmlns:a16="http://schemas.microsoft.com/office/drawing/2014/main" id="{1E017386-719B-7263-5434-080EABA7A399}"/>
              </a:ext>
            </a:extLst>
          </p:cNvPr>
          <p:cNvSpPr txBox="1"/>
          <p:nvPr/>
        </p:nvSpPr>
        <p:spPr>
          <a:xfrm>
            <a:off x="558800" y="802035"/>
            <a:ext cx="8401050" cy="3539430"/>
          </a:xfrm>
          <a:prstGeom prst="rect">
            <a:avLst/>
          </a:prstGeom>
          <a:noFill/>
        </p:spPr>
        <p:txBody>
          <a:bodyPr wrap="square" rtlCol="0">
            <a:spAutoFit/>
          </a:bodyPr>
          <a:lstStyle/>
          <a:p>
            <a:pPr algn="just"/>
            <a:r>
              <a:rPr lang="en-US" sz="1600" dirty="0">
                <a:latin typeface="EB Garamond" panose="00000500000000000000" pitchFamily="2" charset="0"/>
                <a:ea typeface="EB Garamond" panose="00000500000000000000" pitchFamily="2" charset="0"/>
              </a:rPr>
              <a:t>Creating the frontend for an E-Commerce website is a meticulous process involving several key steps. It begins with defining the project requirements and conducting market research to understand industry trends and user expectations. The next steps include wireframing and designing mockups to visually outline the website's structure and aesthetics. Frontend technologies, such as HTML, CSS, and JavaScript frameworks, are chosen based on project needs. The development process involves setting up version control, creating responsive HTML/CSS templates, implementing interactivity with JavaScript, and integrating the frontend with the backend system. E-Commerce functionality, including product listing, search, shopping cart, and checkout processes, is added. Optimization for performance is a critical step, ensuring fast page loading times through techniques like file size reduction and content delivery networks. Thorough testing, including cross-browser and responsiveness testing, precedes user feedback collection and iterative improvements. The final steps involve launching the frontend, monitoring its performance, and maintaining regular updates to stay current with design trends and security requirements. This comprehensive approach ensures the creation of a well-designed, functional frontend that delivers a positive and seamless user experience for an E-Commerce website.</a:t>
            </a:r>
            <a:endParaRPr lang="en-IN" sz="1600" dirty="0">
              <a:latin typeface="EB Garamond" panose="00000500000000000000" pitchFamily="2" charset="0"/>
              <a:ea typeface="EB Garamond" panose="00000500000000000000" pitchFamily="2" charset="0"/>
            </a:endParaRPr>
          </a:p>
        </p:txBody>
      </p:sp>
    </p:spTree>
    <p:extLst>
      <p:ext uri="{BB962C8B-B14F-4D97-AF65-F5344CB8AC3E}">
        <p14:creationId xmlns:p14="http://schemas.microsoft.com/office/powerpoint/2010/main" val="26035529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5BA0B5C-871D-CF5D-1B64-87BBCD45D001}"/>
              </a:ext>
            </a:extLst>
          </p:cNvPr>
          <p:cNvSpPr txBox="1"/>
          <p:nvPr/>
        </p:nvSpPr>
        <p:spPr>
          <a:xfrm>
            <a:off x="584200" y="228600"/>
            <a:ext cx="7581900" cy="430887"/>
          </a:xfrm>
          <a:prstGeom prst="rect">
            <a:avLst/>
          </a:prstGeom>
          <a:noFill/>
        </p:spPr>
        <p:txBody>
          <a:bodyPr wrap="square" rtlCol="0">
            <a:spAutoFit/>
          </a:bodyPr>
          <a:lstStyle/>
          <a:p>
            <a:r>
              <a:rPr lang="en-IN" sz="2200" b="1" dirty="0">
                <a:solidFill>
                  <a:schemeClr val="accent4"/>
                </a:solidFill>
                <a:latin typeface="EB Garamond" panose="00000500000000000000" pitchFamily="2" charset="0"/>
                <a:ea typeface="EB Garamond" panose="00000500000000000000" pitchFamily="2" charset="0"/>
              </a:rPr>
              <a:t>Front-End User Interface</a:t>
            </a:r>
          </a:p>
        </p:txBody>
      </p:sp>
      <p:pic>
        <p:nvPicPr>
          <p:cNvPr id="4" name="Picture 3">
            <a:extLst>
              <a:ext uri="{FF2B5EF4-FFF2-40B4-BE49-F238E27FC236}">
                <a16:creationId xmlns:a16="http://schemas.microsoft.com/office/drawing/2014/main" id="{60F833AB-02FE-1619-18CB-7E570D65AFAA}"/>
              </a:ext>
            </a:extLst>
          </p:cNvPr>
          <p:cNvPicPr>
            <a:picLocks noChangeAspect="1"/>
          </p:cNvPicPr>
          <p:nvPr/>
        </p:nvPicPr>
        <p:blipFill>
          <a:blip r:embed="rId2"/>
          <a:stretch>
            <a:fillRect/>
          </a:stretch>
        </p:blipFill>
        <p:spPr>
          <a:xfrm>
            <a:off x="695197" y="662950"/>
            <a:ext cx="7753605" cy="3997950"/>
          </a:xfrm>
          <a:prstGeom prst="rect">
            <a:avLst/>
          </a:prstGeom>
        </p:spPr>
      </p:pic>
    </p:spTree>
    <p:extLst>
      <p:ext uri="{BB962C8B-B14F-4D97-AF65-F5344CB8AC3E}">
        <p14:creationId xmlns:p14="http://schemas.microsoft.com/office/powerpoint/2010/main" val="3023531877"/>
      </p:ext>
    </p:extLst>
  </p:cSld>
  <p:clrMapOvr>
    <a:masterClrMapping/>
  </p:clrMapOvr>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1195</Words>
  <Application>Microsoft Office PowerPoint</Application>
  <PresentationFormat>On-screen Show (16:9)</PresentationFormat>
  <Paragraphs>97</Paragraphs>
  <Slides>13</Slides>
  <Notes>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13</vt:i4>
      </vt:variant>
    </vt:vector>
  </HeadingPairs>
  <TitlesOfParts>
    <vt:vector size="24" baseType="lpstr">
      <vt:lpstr>Noto Sans Symbols</vt:lpstr>
      <vt:lpstr>EB Garamond</vt:lpstr>
      <vt:lpstr>EB Garamond ExtraBold</vt:lpstr>
      <vt:lpstr>Montserrat ExtraBold</vt:lpstr>
      <vt:lpstr>EB Garamond Medium</vt:lpstr>
      <vt:lpstr>Public Sans</vt:lpstr>
      <vt:lpstr>Calibri</vt:lpstr>
      <vt:lpstr>Arial</vt:lpstr>
      <vt:lpstr>EB Garamond SemiBold</vt:lpstr>
      <vt:lpstr>Arial</vt:lpstr>
      <vt:lpstr>Simple Light</vt:lpstr>
      <vt:lpstr>PowerPoint Presentation</vt:lpstr>
      <vt:lpstr>E-Commerce Websites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Manish Sharma</dc:creator>
  <cp:lastModifiedBy>SUBHA SRI</cp:lastModifiedBy>
  <cp:revision>1</cp:revision>
  <dcterms:created xsi:type="dcterms:W3CDTF">2020-08-13T11:21:46Z</dcterms:created>
  <dcterms:modified xsi:type="dcterms:W3CDTF">2023-11-20T14:53:36Z</dcterms:modified>
</cp:coreProperties>
</file>